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AF9511-9F73-4275-A163-561079E568B1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AFB3D9DD-B98C-4E98-B04C-65866CB2600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Dlaczego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warto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angażować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sektorze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turystyki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gm:t>
    </dgm:pt>
    <dgm:pt modelId="{5CB5EDD7-1594-4825-9071-ABA0E7C0CF79}" type="parTrans" cxnId="{67EA4E3F-7298-4B5A-997B-5A2338DB4195}">
      <dgm:prSet/>
      <dgm:spPr/>
      <dgm:t>
        <a:bodyPr/>
        <a:lstStyle/>
        <a:p>
          <a:endParaRPr lang="en-US"/>
        </a:p>
      </dgm:t>
    </dgm:pt>
    <dgm:pt modelId="{89D48286-6B9C-48A0-A809-6BD322996A6F}" type="sibTrans" cxnId="{67EA4E3F-7298-4B5A-997B-5A2338DB4195}">
      <dgm:prSet/>
      <dgm:spPr/>
      <dgm:t>
        <a:bodyPr/>
        <a:lstStyle/>
        <a:p>
          <a:endParaRPr lang="en-US"/>
        </a:p>
      </dgm:t>
    </dgm:pt>
    <dgm:pt modelId="{01604E31-3F79-479E-A8E8-C63C09005168}">
      <dgm:prSet/>
      <dgm:spPr/>
      <dgm:t>
        <a:bodyPr/>
        <a:lstStyle/>
        <a:p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akie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formy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zaangażowania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najskuteczniejsze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gm:t>
    </dgm:pt>
    <dgm:pt modelId="{7028390E-1C54-41B7-84DC-885CE8AC218A}" type="parTrans" cxnId="{BD14011D-9E78-4A50-9B60-57E78584568E}">
      <dgm:prSet/>
      <dgm:spPr/>
      <dgm:t>
        <a:bodyPr/>
        <a:lstStyle/>
        <a:p>
          <a:endParaRPr lang="en-US"/>
        </a:p>
      </dgm:t>
    </dgm:pt>
    <dgm:pt modelId="{270DEB7C-6F61-4E3A-AE76-682F5915890C}" type="sibTrans" cxnId="{BD14011D-9E78-4A50-9B60-57E78584568E}">
      <dgm:prSet/>
      <dgm:spPr/>
      <dgm:t>
        <a:bodyPr/>
        <a:lstStyle/>
        <a:p>
          <a:endParaRPr lang="en-US"/>
        </a:p>
      </dgm:t>
    </dgm:pt>
    <dgm:pt modelId="{FA48D7D8-57B5-4432-85AF-88D9EA4256A4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zyskuje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turystyczna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tworzy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zaangażowania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gm:t>
    </dgm:pt>
    <dgm:pt modelId="{78419901-A365-4881-B6CB-B3F2FD96C4CF}" type="parTrans" cxnId="{8979375A-59F7-457D-9640-EFC6342488FD}">
      <dgm:prSet/>
      <dgm:spPr/>
      <dgm:t>
        <a:bodyPr/>
        <a:lstStyle/>
        <a:p>
          <a:endParaRPr lang="en-US"/>
        </a:p>
      </dgm:t>
    </dgm:pt>
    <dgm:pt modelId="{A970D864-38F5-414E-AED3-24BE59E2C033}" type="sibTrans" cxnId="{8979375A-59F7-457D-9640-EFC6342488FD}">
      <dgm:prSet/>
      <dgm:spPr/>
      <dgm:t>
        <a:bodyPr/>
        <a:lstStyle/>
        <a:p>
          <a:endParaRPr lang="en-US"/>
        </a:p>
      </dgm:t>
    </dgm:pt>
    <dgm:pt modelId="{5960A2E2-F165-494D-B47D-B049E2F965E9}" type="pres">
      <dgm:prSet presAssocID="{2AAF9511-9F73-4275-A163-561079E568B1}" presName="vert0" presStyleCnt="0">
        <dgm:presLayoutVars>
          <dgm:dir/>
          <dgm:animOne val="branch"/>
          <dgm:animLvl val="lvl"/>
        </dgm:presLayoutVars>
      </dgm:prSet>
      <dgm:spPr/>
    </dgm:pt>
    <dgm:pt modelId="{9347C579-C532-4A51-B32D-5893CA6149BC}" type="pres">
      <dgm:prSet presAssocID="{AFB3D9DD-B98C-4E98-B04C-65866CB2600E}" presName="thickLine" presStyleLbl="alignNode1" presStyleIdx="0" presStyleCnt="3"/>
      <dgm:spPr/>
    </dgm:pt>
    <dgm:pt modelId="{6EB01BC1-DBEA-4021-B419-5B63FD3527EA}" type="pres">
      <dgm:prSet presAssocID="{AFB3D9DD-B98C-4E98-B04C-65866CB2600E}" presName="horz1" presStyleCnt="0"/>
      <dgm:spPr/>
    </dgm:pt>
    <dgm:pt modelId="{C744C101-3FD1-49A4-83BE-414D9CCB38E9}" type="pres">
      <dgm:prSet presAssocID="{AFB3D9DD-B98C-4E98-B04C-65866CB2600E}" presName="tx1" presStyleLbl="revTx" presStyleIdx="0" presStyleCnt="3"/>
      <dgm:spPr/>
    </dgm:pt>
    <dgm:pt modelId="{7DDFA51F-264D-433B-9F52-6DDE4D39A077}" type="pres">
      <dgm:prSet presAssocID="{AFB3D9DD-B98C-4E98-B04C-65866CB2600E}" presName="vert1" presStyleCnt="0"/>
      <dgm:spPr/>
    </dgm:pt>
    <dgm:pt modelId="{83EA46D9-4C1D-4749-900C-0FA92E5CBE2E}" type="pres">
      <dgm:prSet presAssocID="{01604E31-3F79-479E-A8E8-C63C09005168}" presName="thickLine" presStyleLbl="alignNode1" presStyleIdx="1" presStyleCnt="3"/>
      <dgm:spPr/>
    </dgm:pt>
    <dgm:pt modelId="{4550C43C-6F13-4944-93A0-BF53E2252D2F}" type="pres">
      <dgm:prSet presAssocID="{01604E31-3F79-479E-A8E8-C63C09005168}" presName="horz1" presStyleCnt="0"/>
      <dgm:spPr/>
    </dgm:pt>
    <dgm:pt modelId="{681E652C-752F-433E-9A71-5B9CCF6F052D}" type="pres">
      <dgm:prSet presAssocID="{01604E31-3F79-479E-A8E8-C63C09005168}" presName="tx1" presStyleLbl="revTx" presStyleIdx="1" presStyleCnt="3"/>
      <dgm:spPr/>
    </dgm:pt>
    <dgm:pt modelId="{B58E22C9-252E-43E2-8601-9D2D155AF495}" type="pres">
      <dgm:prSet presAssocID="{01604E31-3F79-479E-A8E8-C63C09005168}" presName="vert1" presStyleCnt="0"/>
      <dgm:spPr/>
    </dgm:pt>
    <dgm:pt modelId="{5D0FAC24-3054-46E0-8B71-12E0BA1D9219}" type="pres">
      <dgm:prSet presAssocID="{FA48D7D8-57B5-4432-85AF-88D9EA4256A4}" presName="thickLine" presStyleLbl="alignNode1" presStyleIdx="2" presStyleCnt="3"/>
      <dgm:spPr/>
    </dgm:pt>
    <dgm:pt modelId="{5C96A9D4-297C-476F-949C-CBD185038F43}" type="pres">
      <dgm:prSet presAssocID="{FA48D7D8-57B5-4432-85AF-88D9EA4256A4}" presName="horz1" presStyleCnt="0"/>
      <dgm:spPr/>
    </dgm:pt>
    <dgm:pt modelId="{5A280A4D-162D-47B7-9E11-9639678A8229}" type="pres">
      <dgm:prSet presAssocID="{FA48D7D8-57B5-4432-85AF-88D9EA4256A4}" presName="tx1" presStyleLbl="revTx" presStyleIdx="2" presStyleCnt="3"/>
      <dgm:spPr/>
    </dgm:pt>
    <dgm:pt modelId="{95B8AF0A-2F8D-4695-9CCD-201C8100C598}" type="pres">
      <dgm:prSet presAssocID="{FA48D7D8-57B5-4432-85AF-88D9EA4256A4}" presName="vert1" presStyleCnt="0"/>
      <dgm:spPr/>
    </dgm:pt>
  </dgm:ptLst>
  <dgm:cxnLst>
    <dgm:cxn modelId="{BD14011D-9E78-4A50-9B60-57E78584568E}" srcId="{2AAF9511-9F73-4275-A163-561079E568B1}" destId="{01604E31-3F79-479E-A8E8-C63C09005168}" srcOrd="1" destOrd="0" parTransId="{7028390E-1C54-41B7-84DC-885CE8AC218A}" sibTransId="{270DEB7C-6F61-4E3A-AE76-682F5915890C}"/>
    <dgm:cxn modelId="{67EA4E3F-7298-4B5A-997B-5A2338DB4195}" srcId="{2AAF9511-9F73-4275-A163-561079E568B1}" destId="{AFB3D9DD-B98C-4E98-B04C-65866CB2600E}" srcOrd="0" destOrd="0" parTransId="{5CB5EDD7-1594-4825-9071-ABA0E7C0CF79}" sibTransId="{89D48286-6B9C-48A0-A809-6BD322996A6F}"/>
    <dgm:cxn modelId="{8979375A-59F7-457D-9640-EFC6342488FD}" srcId="{2AAF9511-9F73-4275-A163-561079E568B1}" destId="{FA48D7D8-57B5-4432-85AF-88D9EA4256A4}" srcOrd="2" destOrd="0" parTransId="{78419901-A365-4881-B6CB-B3F2FD96C4CF}" sibTransId="{A970D864-38F5-414E-AED3-24BE59E2C033}"/>
    <dgm:cxn modelId="{62EC88A5-DBAB-4323-859A-047558CC45F0}" type="presOf" srcId="{FA48D7D8-57B5-4432-85AF-88D9EA4256A4}" destId="{5A280A4D-162D-47B7-9E11-9639678A8229}" srcOrd="0" destOrd="0" presId="urn:microsoft.com/office/officeart/2008/layout/LinedList"/>
    <dgm:cxn modelId="{F3E037D6-BB83-48BA-B7CA-F84584875429}" type="presOf" srcId="{2AAF9511-9F73-4275-A163-561079E568B1}" destId="{5960A2E2-F165-494D-B47D-B049E2F965E9}" srcOrd="0" destOrd="0" presId="urn:microsoft.com/office/officeart/2008/layout/LinedList"/>
    <dgm:cxn modelId="{783934E1-961F-4966-A0D7-9218E0149109}" type="presOf" srcId="{01604E31-3F79-479E-A8E8-C63C09005168}" destId="{681E652C-752F-433E-9A71-5B9CCF6F052D}" srcOrd="0" destOrd="0" presId="urn:microsoft.com/office/officeart/2008/layout/LinedList"/>
    <dgm:cxn modelId="{6F97F1F6-B957-421B-A702-2B7B124D4382}" type="presOf" srcId="{AFB3D9DD-B98C-4E98-B04C-65866CB2600E}" destId="{C744C101-3FD1-49A4-83BE-414D9CCB38E9}" srcOrd="0" destOrd="0" presId="urn:microsoft.com/office/officeart/2008/layout/LinedList"/>
    <dgm:cxn modelId="{FAE945A5-064E-4855-8769-FA49F8DC7609}" type="presParOf" srcId="{5960A2E2-F165-494D-B47D-B049E2F965E9}" destId="{9347C579-C532-4A51-B32D-5893CA6149BC}" srcOrd="0" destOrd="0" presId="urn:microsoft.com/office/officeart/2008/layout/LinedList"/>
    <dgm:cxn modelId="{36B0F64A-5647-47C6-BE4C-819FA901DF7B}" type="presParOf" srcId="{5960A2E2-F165-494D-B47D-B049E2F965E9}" destId="{6EB01BC1-DBEA-4021-B419-5B63FD3527EA}" srcOrd="1" destOrd="0" presId="urn:microsoft.com/office/officeart/2008/layout/LinedList"/>
    <dgm:cxn modelId="{38F30D00-3002-4B40-A9F1-30FE87487744}" type="presParOf" srcId="{6EB01BC1-DBEA-4021-B419-5B63FD3527EA}" destId="{C744C101-3FD1-49A4-83BE-414D9CCB38E9}" srcOrd="0" destOrd="0" presId="urn:microsoft.com/office/officeart/2008/layout/LinedList"/>
    <dgm:cxn modelId="{C2620152-61EF-4275-B4DF-0D680423390E}" type="presParOf" srcId="{6EB01BC1-DBEA-4021-B419-5B63FD3527EA}" destId="{7DDFA51F-264D-433B-9F52-6DDE4D39A077}" srcOrd="1" destOrd="0" presId="urn:microsoft.com/office/officeart/2008/layout/LinedList"/>
    <dgm:cxn modelId="{A7EA8C37-37FD-4062-9EE0-2F57C609932C}" type="presParOf" srcId="{5960A2E2-F165-494D-B47D-B049E2F965E9}" destId="{83EA46D9-4C1D-4749-900C-0FA92E5CBE2E}" srcOrd="2" destOrd="0" presId="urn:microsoft.com/office/officeart/2008/layout/LinedList"/>
    <dgm:cxn modelId="{3DDFCACA-B0A8-41F6-B94C-20E58ADD882A}" type="presParOf" srcId="{5960A2E2-F165-494D-B47D-B049E2F965E9}" destId="{4550C43C-6F13-4944-93A0-BF53E2252D2F}" srcOrd="3" destOrd="0" presId="urn:microsoft.com/office/officeart/2008/layout/LinedList"/>
    <dgm:cxn modelId="{BC077CE6-8CB2-44A8-8F95-D4D80154ECF7}" type="presParOf" srcId="{4550C43C-6F13-4944-93A0-BF53E2252D2F}" destId="{681E652C-752F-433E-9A71-5B9CCF6F052D}" srcOrd="0" destOrd="0" presId="urn:microsoft.com/office/officeart/2008/layout/LinedList"/>
    <dgm:cxn modelId="{BDE5DA80-2DDA-40A0-96C5-9BD216E93B34}" type="presParOf" srcId="{4550C43C-6F13-4944-93A0-BF53E2252D2F}" destId="{B58E22C9-252E-43E2-8601-9D2D155AF495}" srcOrd="1" destOrd="0" presId="urn:microsoft.com/office/officeart/2008/layout/LinedList"/>
    <dgm:cxn modelId="{E6B76461-DF80-4169-A955-B9339965D990}" type="presParOf" srcId="{5960A2E2-F165-494D-B47D-B049E2F965E9}" destId="{5D0FAC24-3054-46E0-8B71-12E0BA1D9219}" srcOrd="4" destOrd="0" presId="urn:microsoft.com/office/officeart/2008/layout/LinedList"/>
    <dgm:cxn modelId="{A7D92533-1510-4357-99FA-781FEE010DFA}" type="presParOf" srcId="{5960A2E2-F165-494D-B47D-B049E2F965E9}" destId="{5C96A9D4-297C-476F-949C-CBD185038F43}" srcOrd="5" destOrd="0" presId="urn:microsoft.com/office/officeart/2008/layout/LinedList"/>
    <dgm:cxn modelId="{C737DDE2-C3A3-449A-9548-DD70A515CB72}" type="presParOf" srcId="{5C96A9D4-297C-476F-949C-CBD185038F43}" destId="{5A280A4D-162D-47B7-9E11-9639678A8229}" srcOrd="0" destOrd="0" presId="urn:microsoft.com/office/officeart/2008/layout/LinedList"/>
    <dgm:cxn modelId="{F9FDE291-86C4-4E87-B674-99FF18ED4E50}" type="presParOf" srcId="{5C96A9D4-297C-476F-949C-CBD185038F43}" destId="{95B8AF0A-2F8D-4695-9CCD-201C8100C59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405EAC-8018-4BB9-B04A-D6A3A99EB9BC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F1E373A6-CC87-49DA-8BB3-806695E14DED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dokument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prezentujący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sposób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identyfikuje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angażuje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reaguje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potrzeby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swoich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1AD89831-F987-40CA-ADD6-D71038842D4F}" type="parTrans" cxnId="{8A108940-CEF2-42CE-9678-9EF83693CDC2}">
      <dgm:prSet/>
      <dgm:spPr/>
      <dgm:t>
        <a:bodyPr/>
        <a:lstStyle/>
        <a:p>
          <a:endParaRPr lang="en-US"/>
        </a:p>
      </dgm:t>
    </dgm:pt>
    <dgm:pt modelId="{76CBFFEA-8F40-4C56-9896-7F0005C2E88C}" type="sibTrans" cxnId="{8A108940-CEF2-42CE-9678-9EF83693CDC2}">
      <dgm:prSet/>
      <dgm:spPr/>
      <dgm:t>
        <a:bodyPr/>
        <a:lstStyle/>
        <a:p>
          <a:endParaRPr lang="en-US"/>
        </a:p>
      </dgm:t>
    </dgm:pt>
    <dgm:pt modelId="{1D4C6160-0EC7-4CFC-B818-5CD584355D85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formę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często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stanowi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część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szerszego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</a:t>
          </a:r>
        </a:p>
      </dgm:t>
    </dgm:pt>
    <dgm:pt modelId="{95B3B3C8-F87C-43EE-9419-54B5CCB84EF4}" type="parTrans" cxnId="{E0C20CAF-7FEB-4F3B-9D0E-C377DF139D2C}">
      <dgm:prSet/>
      <dgm:spPr/>
      <dgm:t>
        <a:bodyPr/>
        <a:lstStyle/>
        <a:p>
          <a:endParaRPr lang="en-US"/>
        </a:p>
      </dgm:t>
    </dgm:pt>
    <dgm:pt modelId="{2A09104A-E87D-456F-96AD-6AED502D4F18}" type="sibTrans" cxnId="{E0C20CAF-7FEB-4F3B-9D0E-C377DF139D2C}">
      <dgm:prSet/>
      <dgm:spPr/>
      <dgm:t>
        <a:bodyPr/>
        <a:lstStyle/>
        <a:p>
          <a:endParaRPr lang="en-US"/>
        </a:p>
      </dgm:t>
    </dgm:pt>
    <dgm:pt modelId="{2430FBC4-79C6-4478-A57B-71B1CACCD3B5}" type="pres">
      <dgm:prSet presAssocID="{F0405EAC-8018-4BB9-B04A-D6A3A99EB9BC}" presName="vert0" presStyleCnt="0">
        <dgm:presLayoutVars>
          <dgm:dir/>
          <dgm:animOne val="branch"/>
          <dgm:animLvl val="lvl"/>
        </dgm:presLayoutVars>
      </dgm:prSet>
      <dgm:spPr/>
    </dgm:pt>
    <dgm:pt modelId="{E5519869-2FBF-4605-A1C3-C13FFBC1CF2F}" type="pres">
      <dgm:prSet presAssocID="{F1E373A6-CC87-49DA-8BB3-806695E14DED}" presName="thickLine" presStyleLbl="alignNode1" presStyleIdx="0" presStyleCnt="2"/>
      <dgm:spPr/>
    </dgm:pt>
    <dgm:pt modelId="{4175F9D9-A063-40CF-859C-21C089D24DF1}" type="pres">
      <dgm:prSet presAssocID="{F1E373A6-CC87-49DA-8BB3-806695E14DED}" presName="horz1" presStyleCnt="0"/>
      <dgm:spPr/>
    </dgm:pt>
    <dgm:pt modelId="{F3D86D22-5EDC-447B-A5C2-360B1850799D}" type="pres">
      <dgm:prSet presAssocID="{F1E373A6-CC87-49DA-8BB3-806695E14DED}" presName="tx1" presStyleLbl="revTx" presStyleIdx="0" presStyleCnt="2"/>
      <dgm:spPr/>
    </dgm:pt>
    <dgm:pt modelId="{79128607-E08C-4886-8983-565DB4398C79}" type="pres">
      <dgm:prSet presAssocID="{F1E373A6-CC87-49DA-8BB3-806695E14DED}" presName="vert1" presStyleCnt="0"/>
      <dgm:spPr/>
    </dgm:pt>
    <dgm:pt modelId="{74383200-0ACC-4B32-87CB-6FB6B00505EC}" type="pres">
      <dgm:prSet presAssocID="{1D4C6160-0EC7-4CFC-B818-5CD584355D85}" presName="thickLine" presStyleLbl="alignNode1" presStyleIdx="1" presStyleCnt="2"/>
      <dgm:spPr/>
    </dgm:pt>
    <dgm:pt modelId="{4D0B46BC-F362-4CA4-B529-8D50AE33390C}" type="pres">
      <dgm:prSet presAssocID="{1D4C6160-0EC7-4CFC-B818-5CD584355D85}" presName="horz1" presStyleCnt="0"/>
      <dgm:spPr/>
    </dgm:pt>
    <dgm:pt modelId="{BCE110DC-AF34-4E2B-A9C0-89AE411B29DB}" type="pres">
      <dgm:prSet presAssocID="{1D4C6160-0EC7-4CFC-B818-5CD584355D85}" presName="tx1" presStyleLbl="revTx" presStyleIdx="1" presStyleCnt="2"/>
      <dgm:spPr/>
    </dgm:pt>
    <dgm:pt modelId="{385A8E1D-E9BC-4E55-A295-AA00A57745BD}" type="pres">
      <dgm:prSet presAssocID="{1D4C6160-0EC7-4CFC-B818-5CD584355D85}" presName="vert1" presStyleCnt="0"/>
      <dgm:spPr/>
    </dgm:pt>
  </dgm:ptLst>
  <dgm:cxnLst>
    <dgm:cxn modelId="{4BA5EA19-CCA6-41D6-BDEE-D649C985E08F}" type="presOf" srcId="{1D4C6160-0EC7-4CFC-B818-5CD584355D85}" destId="{BCE110DC-AF34-4E2B-A9C0-89AE411B29DB}" srcOrd="0" destOrd="0" presId="urn:microsoft.com/office/officeart/2008/layout/LinedList"/>
    <dgm:cxn modelId="{8A108940-CEF2-42CE-9678-9EF83693CDC2}" srcId="{F0405EAC-8018-4BB9-B04A-D6A3A99EB9BC}" destId="{F1E373A6-CC87-49DA-8BB3-806695E14DED}" srcOrd="0" destOrd="0" parTransId="{1AD89831-F987-40CA-ADD6-D71038842D4F}" sibTransId="{76CBFFEA-8F40-4C56-9896-7F0005C2E88C}"/>
    <dgm:cxn modelId="{59C2B97C-B0B6-4F5E-B157-083288BC557A}" type="presOf" srcId="{F1E373A6-CC87-49DA-8BB3-806695E14DED}" destId="{F3D86D22-5EDC-447B-A5C2-360B1850799D}" srcOrd="0" destOrd="0" presId="urn:microsoft.com/office/officeart/2008/layout/LinedList"/>
    <dgm:cxn modelId="{F2C68D95-40FF-4E08-B866-223AD703AEA8}" type="presOf" srcId="{F0405EAC-8018-4BB9-B04A-D6A3A99EB9BC}" destId="{2430FBC4-79C6-4478-A57B-71B1CACCD3B5}" srcOrd="0" destOrd="0" presId="urn:microsoft.com/office/officeart/2008/layout/LinedList"/>
    <dgm:cxn modelId="{E0C20CAF-7FEB-4F3B-9D0E-C377DF139D2C}" srcId="{F0405EAC-8018-4BB9-B04A-D6A3A99EB9BC}" destId="{1D4C6160-0EC7-4CFC-B818-5CD584355D85}" srcOrd="1" destOrd="0" parTransId="{95B3B3C8-F87C-43EE-9419-54B5CCB84EF4}" sibTransId="{2A09104A-E87D-456F-96AD-6AED502D4F18}"/>
    <dgm:cxn modelId="{E5584AFB-6C0C-4039-910C-E33211443B4D}" type="presParOf" srcId="{2430FBC4-79C6-4478-A57B-71B1CACCD3B5}" destId="{E5519869-2FBF-4605-A1C3-C13FFBC1CF2F}" srcOrd="0" destOrd="0" presId="urn:microsoft.com/office/officeart/2008/layout/LinedList"/>
    <dgm:cxn modelId="{6155C65D-F984-46AB-A24E-926C8391D18F}" type="presParOf" srcId="{2430FBC4-79C6-4478-A57B-71B1CACCD3B5}" destId="{4175F9D9-A063-40CF-859C-21C089D24DF1}" srcOrd="1" destOrd="0" presId="urn:microsoft.com/office/officeart/2008/layout/LinedList"/>
    <dgm:cxn modelId="{71CF9D8B-A047-40F4-A7B6-18383C689A69}" type="presParOf" srcId="{4175F9D9-A063-40CF-859C-21C089D24DF1}" destId="{F3D86D22-5EDC-447B-A5C2-360B1850799D}" srcOrd="0" destOrd="0" presId="urn:microsoft.com/office/officeart/2008/layout/LinedList"/>
    <dgm:cxn modelId="{5602B67A-650B-4D55-8F29-2A61FDD755A9}" type="presParOf" srcId="{4175F9D9-A063-40CF-859C-21C089D24DF1}" destId="{79128607-E08C-4886-8983-565DB4398C79}" srcOrd="1" destOrd="0" presId="urn:microsoft.com/office/officeart/2008/layout/LinedList"/>
    <dgm:cxn modelId="{9BAB73F6-5135-4353-ADD7-5A12E47B8234}" type="presParOf" srcId="{2430FBC4-79C6-4478-A57B-71B1CACCD3B5}" destId="{74383200-0ACC-4B32-87CB-6FB6B00505EC}" srcOrd="2" destOrd="0" presId="urn:microsoft.com/office/officeart/2008/layout/LinedList"/>
    <dgm:cxn modelId="{C4BB500D-F87F-4669-B9DD-2FA45202A710}" type="presParOf" srcId="{2430FBC4-79C6-4478-A57B-71B1CACCD3B5}" destId="{4D0B46BC-F362-4CA4-B529-8D50AE33390C}" srcOrd="3" destOrd="0" presId="urn:microsoft.com/office/officeart/2008/layout/LinedList"/>
    <dgm:cxn modelId="{1044A6A1-6143-4669-9A33-8890BD9AE7C9}" type="presParOf" srcId="{4D0B46BC-F362-4CA4-B529-8D50AE33390C}" destId="{BCE110DC-AF34-4E2B-A9C0-89AE411B29DB}" srcOrd="0" destOrd="0" presId="urn:microsoft.com/office/officeart/2008/layout/LinedList"/>
    <dgm:cxn modelId="{CB3FD07B-6A5B-4BB8-B5B1-65CA2F09ECC0}" type="presParOf" srcId="{4D0B46BC-F362-4CA4-B529-8D50AE33390C}" destId="{385A8E1D-E9BC-4E55-A295-AA00A57745B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1AEBAE-A2E7-4974-B4B4-1B34BB1AC76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5D1AD713-7BE2-4B3B-9846-F5A8EABD43F7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kontekst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A2E832C-9748-4A93-803C-378D0017E630}" type="parTrans" cxnId="{9BD15841-3ACF-4322-9AEF-89E9A3EAF309}">
      <dgm:prSet/>
      <dgm:spPr/>
      <dgm:t>
        <a:bodyPr/>
        <a:lstStyle/>
        <a:p>
          <a:endParaRPr lang="en-US"/>
        </a:p>
      </dgm:t>
    </dgm:pt>
    <dgm:pt modelId="{57799E7C-7B0F-4EA5-AD09-7E4ABF7BD03F}" type="sibTrans" cxnId="{9BD15841-3ACF-4322-9AEF-89E9A3EAF309}">
      <dgm:prSet/>
      <dgm:spPr/>
      <dgm:t>
        <a:bodyPr/>
        <a:lstStyle/>
        <a:p>
          <a:endParaRPr lang="en-US"/>
        </a:p>
      </dgm:t>
    </dgm:pt>
    <dgm:pt modelId="{6E50572B-D99F-4B8F-AAFE-DA044470CCDA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Metody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angażowania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ankiety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konsultacje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spotkania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B7F9D276-7F32-4CC2-AF96-D9154C83A71C}" type="parTrans" cxnId="{EE2843A8-3031-4F26-A1E2-04E221C04127}">
      <dgm:prSet/>
      <dgm:spPr/>
      <dgm:t>
        <a:bodyPr/>
        <a:lstStyle/>
        <a:p>
          <a:endParaRPr lang="en-US"/>
        </a:p>
      </dgm:t>
    </dgm:pt>
    <dgm:pt modelId="{0B465BC9-AA83-41A3-AF63-B08E371D3C99}" type="sibTrans" cxnId="{EE2843A8-3031-4F26-A1E2-04E221C04127}">
      <dgm:prSet/>
      <dgm:spPr/>
      <dgm:t>
        <a:bodyPr/>
        <a:lstStyle/>
        <a:p>
          <a:endParaRPr lang="en-US"/>
        </a:p>
      </dgm:t>
    </dgm:pt>
    <dgm:pt modelId="{DCDD799C-D3AE-45C0-9035-C70098AC573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wnioski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oczekiwania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8A21781-528E-49B3-A409-C6C0F574EB85}" type="parTrans" cxnId="{2181C8FA-5506-483B-8275-750C0D4D4C78}">
      <dgm:prSet/>
      <dgm:spPr/>
      <dgm:t>
        <a:bodyPr/>
        <a:lstStyle/>
        <a:p>
          <a:endParaRPr lang="en-US"/>
        </a:p>
      </dgm:t>
    </dgm:pt>
    <dgm:pt modelId="{6A563A2B-BDD8-4AFF-8B76-DD0D7A5E197D}" type="sibTrans" cxnId="{2181C8FA-5506-483B-8275-750C0D4D4C78}">
      <dgm:prSet/>
      <dgm:spPr/>
      <dgm:t>
        <a:bodyPr/>
        <a:lstStyle/>
        <a:p>
          <a:endParaRPr lang="en-US"/>
        </a:p>
      </dgm:t>
    </dgm:pt>
    <dgm:pt modelId="{F6C84790-1BFE-42CD-ACC8-786739C3111D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Reakcja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podjęte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93F7991-5EC9-49CD-9B43-AF904952D77E}" type="parTrans" cxnId="{14DA8567-7F5D-4604-860D-18B8CE411DB9}">
      <dgm:prSet/>
      <dgm:spPr/>
      <dgm:t>
        <a:bodyPr/>
        <a:lstStyle/>
        <a:p>
          <a:endParaRPr lang="en-US"/>
        </a:p>
      </dgm:t>
    </dgm:pt>
    <dgm:pt modelId="{D4C7A372-FF18-4A52-834C-D700AA8D2B30}" type="sibTrans" cxnId="{14DA8567-7F5D-4604-860D-18B8CE411DB9}">
      <dgm:prSet/>
      <dgm:spPr/>
      <dgm:t>
        <a:bodyPr/>
        <a:lstStyle/>
        <a:p>
          <a:endParaRPr lang="en-US"/>
        </a:p>
      </dgm:t>
    </dgm:pt>
    <dgm:pt modelId="{CC1BABF1-74C2-471D-B2DC-C5AF8C388DF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Sposoby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rezultatach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59CAF49-6248-4501-B025-202C81924193}" type="parTrans" cxnId="{384569F0-AF31-4247-A572-4A25B86660CE}">
      <dgm:prSet/>
      <dgm:spPr/>
      <dgm:t>
        <a:bodyPr/>
        <a:lstStyle/>
        <a:p>
          <a:endParaRPr lang="en-US"/>
        </a:p>
      </dgm:t>
    </dgm:pt>
    <dgm:pt modelId="{3D95E36C-1FB1-41BF-A959-CE1F8441074F}" type="sibTrans" cxnId="{384569F0-AF31-4247-A572-4A25B86660CE}">
      <dgm:prSet/>
      <dgm:spPr/>
      <dgm:t>
        <a:bodyPr/>
        <a:lstStyle/>
        <a:p>
          <a:endParaRPr lang="en-US"/>
        </a:p>
      </dgm:t>
    </dgm:pt>
    <dgm:pt modelId="{29966A12-D236-446A-94AC-1081A3C78080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Wnioski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rekomendacje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przyszłość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9F4E765-C3A6-494B-8352-5A3646BE8128}" type="parTrans" cxnId="{ADBEF57E-2CB2-4B57-AC19-6AA1FF9D4BE3}">
      <dgm:prSet/>
      <dgm:spPr/>
      <dgm:t>
        <a:bodyPr/>
        <a:lstStyle/>
        <a:p>
          <a:endParaRPr lang="en-US"/>
        </a:p>
      </dgm:t>
    </dgm:pt>
    <dgm:pt modelId="{5CDAAE6E-F915-4B10-892B-6C33C031E21F}" type="sibTrans" cxnId="{ADBEF57E-2CB2-4B57-AC19-6AA1FF9D4BE3}">
      <dgm:prSet/>
      <dgm:spPr/>
      <dgm:t>
        <a:bodyPr/>
        <a:lstStyle/>
        <a:p>
          <a:endParaRPr lang="en-US"/>
        </a:p>
      </dgm:t>
    </dgm:pt>
    <dgm:pt modelId="{C3A4E764-3E13-4647-822C-E5E0DC86B980}" type="pres">
      <dgm:prSet presAssocID="{D31AEBAE-A2E7-4974-B4B4-1B34BB1AC766}" presName="linear" presStyleCnt="0">
        <dgm:presLayoutVars>
          <dgm:animLvl val="lvl"/>
          <dgm:resizeHandles val="exact"/>
        </dgm:presLayoutVars>
      </dgm:prSet>
      <dgm:spPr/>
    </dgm:pt>
    <dgm:pt modelId="{F0A16193-AE77-4E2B-9681-CDC71A418607}" type="pres">
      <dgm:prSet presAssocID="{5D1AD713-7BE2-4B3B-9846-F5A8EABD43F7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55704512-8844-43E1-A900-0C60FECA448D}" type="pres">
      <dgm:prSet presAssocID="{57799E7C-7B0F-4EA5-AD09-7E4ABF7BD03F}" presName="spacer" presStyleCnt="0"/>
      <dgm:spPr/>
    </dgm:pt>
    <dgm:pt modelId="{E146B02B-627F-462C-AE11-1C01016F8464}" type="pres">
      <dgm:prSet presAssocID="{6E50572B-D99F-4B8F-AAFE-DA044470CCDA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58EA7C99-4AEC-433F-85DC-8F29A44FA5DB}" type="pres">
      <dgm:prSet presAssocID="{0B465BC9-AA83-41A3-AF63-B08E371D3C99}" presName="spacer" presStyleCnt="0"/>
      <dgm:spPr/>
    </dgm:pt>
    <dgm:pt modelId="{AF450845-341D-4C7B-BD30-1BFCCB9D70C6}" type="pres">
      <dgm:prSet presAssocID="{DCDD799C-D3AE-45C0-9035-C70098AC573C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25AE0F4E-9C2A-4968-AC70-6FEFE028FCDE}" type="pres">
      <dgm:prSet presAssocID="{6A563A2B-BDD8-4AFF-8B76-DD0D7A5E197D}" presName="spacer" presStyleCnt="0"/>
      <dgm:spPr/>
    </dgm:pt>
    <dgm:pt modelId="{244C0F2F-2509-43AD-9E65-DC00AF361836}" type="pres">
      <dgm:prSet presAssocID="{F6C84790-1BFE-42CD-ACC8-786739C3111D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97244112-B78A-46B8-A19E-7BED7DE2EB64}" type="pres">
      <dgm:prSet presAssocID="{D4C7A372-FF18-4A52-834C-D700AA8D2B30}" presName="spacer" presStyleCnt="0"/>
      <dgm:spPr/>
    </dgm:pt>
    <dgm:pt modelId="{5C8CA660-AF4C-4FC7-8E74-337C0F932011}" type="pres">
      <dgm:prSet presAssocID="{CC1BABF1-74C2-471D-B2DC-C5AF8C388DFE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B2C157C5-87E6-4C18-A712-6D5A07D96A36}" type="pres">
      <dgm:prSet presAssocID="{3D95E36C-1FB1-41BF-A959-CE1F8441074F}" presName="spacer" presStyleCnt="0"/>
      <dgm:spPr/>
    </dgm:pt>
    <dgm:pt modelId="{C13BCC2D-8D75-49E3-AFE5-1B886918D2C5}" type="pres">
      <dgm:prSet presAssocID="{29966A12-D236-446A-94AC-1081A3C78080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CD02B40C-F4D0-4951-A068-D26A4D397736}" type="presOf" srcId="{F6C84790-1BFE-42CD-ACC8-786739C3111D}" destId="{244C0F2F-2509-43AD-9E65-DC00AF361836}" srcOrd="0" destOrd="0" presId="urn:microsoft.com/office/officeart/2005/8/layout/vList2"/>
    <dgm:cxn modelId="{81A2E91D-6213-485E-9A46-540D9C97132B}" type="presOf" srcId="{29966A12-D236-446A-94AC-1081A3C78080}" destId="{C13BCC2D-8D75-49E3-AFE5-1B886918D2C5}" srcOrd="0" destOrd="0" presId="urn:microsoft.com/office/officeart/2005/8/layout/vList2"/>
    <dgm:cxn modelId="{03677B5F-34A6-424F-8A8D-98CE2633E51F}" type="presOf" srcId="{D31AEBAE-A2E7-4974-B4B4-1B34BB1AC766}" destId="{C3A4E764-3E13-4647-822C-E5E0DC86B980}" srcOrd="0" destOrd="0" presId="urn:microsoft.com/office/officeart/2005/8/layout/vList2"/>
    <dgm:cxn modelId="{9BD15841-3ACF-4322-9AEF-89E9A3EAF309}" srcId="{D31AEBAE-A2E7-4974-B4B4-1B34BB1AC766}" destId="{5D1AD713-7BE2-4B3B-9846-F5A8EABD43F7}" srcOrd="0" destOrd="0" parTransId="{0A2E832C-9748-4A93-803C-378D0017E630}" sibTransId="{57799E7C-7B0F-4EA5-AD09-7E4ABF7BD03F}"/>
    <dgm:cxn modelId="{14DA8567-7F5D-4604-860D-18B8CE411DB9}" srcId="{D31AEBAE-A2E7-4974-B4B4-1B34BB1AC766}" destId="{F6C84790-1BFE-42CD-ACC8-786739C3111D}" srcOrd="3" destOrd="0" parTransId="{F93F7991-5EC9-49CD-9B43-AF904952D77E}" sibTransId="{D4C7A372-FF18-4A52-834C-D700AA8D2B30}"/>
    <dgm:cxn modelId="{5ED01868-5BA8-4829-844E-13EE234A8E05}" type="presOf" srcId="{6E50572B-D99F-4B8F-AAFE-DA044470CCDA}" destId="{E146B02B-627F-462C-AE11-1C01016F8464}" srcOrd="0" destOrd="0" presId="urn:microsoft.com/office/officeart/2005/8/layout/vList2"/>
    <dgm:cxn modelId="{ADBEF57E-2CB2-4B57-AC19-6AA1FF9D4BE3}" srcId="{D31AEBAE-A2E7-4974-B4B4-1B34BB1AC766}" destId="{29966A12-D236-446A-94AC-1081A3C78080}" srcOrd="5" destOrd="0" parTransId="{79F4E765-C3A6-494B-8352-5A3646BE8128}" sibTransId="{5CDAAE6E-F915-4B10-892B-6C33C031E21F}"/>
    <dgm:cxn modelId="{61FA5C99-C8A4-408A-A30B-E604AB6AE00E}" type="presOf" srcId="{DCDD799C-D3AE-45C0-9035-C70098AC573C}" destId="{AF450845-341D-4C7B-BD30-1BFCCB9D70C6}" srcOrd="0" destOrd="0" presId="urn:microsoft.com/office/officeart/2005/8/layout/vList2"/>
    <dgm:cxn modelId="{EE2843A8-3031-4F26-A1E2-04E221C04127}" srcId="{D31AEBAE-A2E7-4974-B4B4-1B34BB1AC766}" destId="{6E50572B-D99F-4B8F-AAFE-DA044470CCDA}" srcOrd="1" destOrd="0" parTransId="{B7F9D276-7F32-4CC2-AF96-D9154C83A71C}" sibTransId="{0B465BC9-AA83-41A3-AF63-B08E371D3C99}"/>
    <dgm:cxn modelId="{1CA847AD-97C7-401C-AD85-57C5D3F4D598}" type="presOf" srcId="{5D1AD713-7BE2-4B3B-9846-F5A8EABD43F7}" destId="{F0A16193-AE77-4E2B-9681-CDC71A418607}" srcOrd="0" destOrd="0" presId="urn:microsoft.com/office/officeart/2005/8/layout/vList2"/>
    <dgm:cxn modelId="{67DAE1BE-E569-4133-8B4D-B9D378B3E239}" type="presOf" srcId="{CC1BABF1-74C2-471D-B2DC-C5AF8C388DFE}" destId="{5C8CA660-AF4C-4FC7-8E74-337C0F932011}" srcOrd="0" destOrd="0" presId="urn:microsoft.com/office/officeart/2005/8/layout/vList2"/>
    <dgm:cxn modelId="{384569F0-AF31-4247-A572-4A25B86660CE}" srcId="{D31AEBAE-A2E7-4974-B4B4-1B34BB1AC766}" destId="{CC1BABF1-74C2-471D-B2DC-C5AF8C388DFE}" srcOrd="4" destOrd="0" parTransId="{159CAF49-6248-4501-B025-202C81924193}" sibTransId="{3D95E36C-1FB1-41BF-A959-CE1F8441074F}"/>
    <dgm:cxn modelId="{2181C8FA-5506-483B-8275-750C0D4D4C78}" srcId="{D31AEBAE-A2E7-4974-B4B4-1B34BB1AC766}" destId="{DCDD799C-D3AE-45C0-9035-C70098AC573C}" srcOrd="2" destOrd="0" parTransId="{E8A21781-528E-49B3-A409-C6C0F574EB85}" sibTransId="{6A563A2B-BDD8-4AFF-8B76-DD0D7A5E197D}"/>
    <dgm:cxn modelId="{0DB47CDE-9E85-4816-A5B3-802EDC40E61D}" type="presParOf" srcId="{C3A4E764-3E13-4647-822C-E5E0DC86B980}" destId="{F0A16193-AE77-4E2B-9681-CDC71A418607}" srcOrd="0" destOrd="0" presId="urn:microsoft.com/office/officeart/2005/8/layout/vList2"/>
    <dgm:cxn modelId="{03468043-F6B4-4C5A-99D0-471E756A8A31}" type="presParOf" srcId="{C3A4E764-3E13-4647-822C-E5E0DC86B980}" destId="{55704512-8844-43E1-A900-0C60FECA448D}" srcOrd="1" destOrd="0" presId="urn:microsoft.com/office/officeart/2005/8/layout/vList2"/>
    <dgm:cxn modelId="{E2A06703-EF9F-416F-8048-7ACBACB1046D}" type="presParOf" srcId="{C3A4E764-3E13-4647-822C-E5E0DC86B980}" destId="{E146B02B-627F-462C-AE11-1C01016F8464}" srcOrd="2" destOrd="0" presId="urn:microsoft.com/office/officeart/2005/8/layout/vList2"/>
    <dgm:cxn modelId="{EF871041-2E2E-4F89-A466-EDB42778FAE7}" type="presParOf" srcId="{C3A4E764-3E13-4647-822C-E5E0DC86B980}" destId="{58EA7C99-4AEC-433F-85DC-8F29A44FA5DB}" srcOrd="3" destOrd="0" presId="urn:microsoft.com/office/officeart/2005/8/layout/vList2"/>
    <dgm:cxn modelId="{913BD3A2-9563-4502-A115-B6B673EE391B}" type="presParOf" srcId="{C3A4E764-3E13-4647-822C-E5E0DC86B980}" destId="{AF450845-341D-4C7B-BD30-1BFCCB9D70C6}" srcOrd="4" destOrd="0" presId="urn:microsoft.com/office/officeart/2005/8/layout/vList2"/>
    <dgm:cxn modelId="{0152AB2D-3888-4DE7-A4B8-08D0E43434D6}" type="presParOf" srcId="{C3A4E764-3E13-4647-822C-E5E0DC86B980}" destId="{25AE0F4E-9C2A-4968-AC70-6FEFE028FCDE}" srcOrd="5" destOrd="0" presId="urn:microsoft.com/office/officeart/2005/8/layout/vList2"/>
    <dgm:cxn modelId="{359957A1-2FD8-409C-9838-2BFEAB3E3C63}" type="presParOf" srcId="{C3A4E764-3E13-4647-822C-E5E0DC86B980}" destId="{244C0F2F-2509-43AD-9E65-DC00AF361836}" srcOrd="6" destOrd="0" presId="urn:microsoft.com/office/officeart/2005/8/layout/vList2"/>
    <dgm:cxn modelId="{4D52B9DA-4A9C-4FD0-BB9F-A3F296E5DDE4}" type="presParOf" srcId="{C3A4E764-3E13-4647-822C-E5E0DC86B980}" destId="{97244112-B78A-46B8-A19E-7BED7DE2EB64}" srcOrd="7" destOrd="0" presId="urn:microsoft.com/office/officeart/2005/8/layout/vList2"/>
    <dgm:cxn modelId="{A0FFD2AA-C4AF-491B-826F-F93C40AFB4A2}" type="presParOf" srcId="{C3A4E764-3E13-4647-822C-E5E0DC86B980}" destId="{5C8CA660-AF4C-4FC7-8E74-337C0F932011}" srcOrd="8" destOrd="0" presId="urn:microsoft.com/office/officeart/2005/8/layout/vList2"/>
    <dgm:cxn modelId="{13F904C5-4996-4AA6-8840-5ACC652E5516}" type="presParOf" srcId="{C3A4E764-3E13-4647-822C-E5E0DC86B980}" destId="{B2C157C5-87E6-4C18-A712-6D5A07D96A36}" srcOrd="9" destOrd="0" presId="urn:microsoft.com/office/officeart/2005/8/layout/vList2"/>
    <dgm:cxn modelId="{429FCF2A-6926-4884-A7B3-EF63112C2CAF}" type="presParOf" srcId="{C3A4E764-3E13-4647-822C-E5E0DC86B980}" destId="{C13BCC2D-8D75-49E3-AFE5-1B886918D2C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E84A5E-AFE6-4D6A-B061-4B7B309DE85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86540636-97E7-4D45-B806-CAB0DC3D79CF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Restauracja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„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Smaki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Gór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”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zaprosiła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dostawców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konsultacji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nt.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zmiany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polityki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odpadów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1421D85A-A53E-4B71-A6AB-AC224BD5C1B3}" type="parTrans" cxnId="{892138B5-3D1E-4E6E-8D31-09D71A918DF8}">
      <dgm:prSet/>
      <dgm:spPr/>
      <dgm:t>
        <a:bodyPr/>
        <a:lstStyle/>
        <a:p>
          <a:endParaRPr lang="en-US"/>
        </a:p>
      </dgm:t>
    </dgm:pt>
    <dgm:pt modelId="{0B9FDABF-336D-45D0-8CFC-93080291009E}" type="sibTrans" cxnId="{892138B5-3D1E-4E6E-8D31-09D71A918DF8}">
      <dgm:prSet/>
      <dgm:spPr/>
      <dgm:t>
        <a:bodyPr/>
        <a:lstStyle/>
        <a:p>
          <a:endParaRPr lang="en-US"/>
        </a:p>
      </dgm:t>
    </dgm:pt>
    <dgm:pt modelId="{6D79AE51-E42B-4B57-9058-C6C2127D94CC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efekcie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przygotowano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zawierał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wyniki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ankiet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reakcje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podjęte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3EDB4173-3DF4-4471-9EAC-5E939B067A39}" type="parTrans" cxnId="{6F117296-CB8A-4C6C-B5CA-E02E0991538D}">
      <dgm:prSet/>
      <dgm:spPr/>
      <dgm:t>
        <a:bodyPr/>
        <a:lstStyle/>
        <a:p>
          <a:endParaRPr lang="en-US"/>
        </a:p>
      </dgm:t>
    </dgm:pt>
    <dgm:pt modelId="{E8C32417-6629-454F-BBAD-C38810C43EC4}" type="sibTrans" cxnId="{6F117296-CB8A-4C6C-B5CA-E02E0991538D}">
      <dgm:prSet/>
      <dgm:spPr/>
      <dgm:t>
        <a:bodyPr/>
        <a:lstStyle/>
        <a:p>
          <a:endParaRPr lang="en-US"/>
        </a:p>
      </dgm:t>
    </dgm:pt>
    <dgm:pt modelId="{F44E51A4-1A08-49AF-8B0D-C79A0C4904C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Sprawozdanie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zostało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opublikowane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stronie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włączone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</a:t>
          </a:r>
        </a:p>
      </dgm:t>
    </dgm:pt>
    <dgm:pt modelId="{7CA7A28B-CEF3-48AC-BEAC-BA57B2C5825B}" type="parTrans" cxnId="{2C964E58-F672-40B9-8F11-1E559D8AD5AB}">
      <dgm:prSet/>
      <dgm:spPr/>
      <dgm:t>
        <a:bodyPr/>
        <a:lstStyle/>
        <a:p>
          <a:endParaRPr lang="en-US"/>
        </a:p>
      </dgm:t>
    </dgm:pt>
    <dgm:pt modelId="{02B08BD4-B94E-43C5-8490-F6FD2CA6A49C}" type="sibTrans" cxnId="{2C964E58-F672-40B9-8F11-1E559D8AD5AB}">
      <dgm:prSet/>
      <dgm:spPr/>
      <dgm:t>
        <a:bodyPr/>
        <a:lstStyle/>
        <a:p>
          <a:endParaRPr lang="en-US"/>
        </a:p>
      </dgm:t>
    </dgm:pt>
    <dgm:pt modelId="{4E445182-48B0-4DA3-ACB6-5DC7A8CA0129}" type="pres">
      <dgm:prSet presAssocID="{5EE84A5E-AFE6-4D6A-B061-4B7B309DE85D}" presName="linear" presStyleCnt="0">
        <dgm:presLayoutVars>
          <dgm:animLvl val="lvl"/>
          <dgm:resizeHandles val="exact"/>
        </dgm:presLayoutVars>
      </dgm:prSet>
      <dgm:spPr/>
    </dgm:pt>
    <dgm:pt modelId="{744983B9-757F-41F6-8C0A-7DD93A18CF42}" type="pres">
      <dgm:prSet presAssocID="{86540636-97E7-4D45-B806-CAB0DC3D79C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826B937-42B6-450C-A341-4A798A9EBBA7}" type="pres">
      <dgm:prSet presAssocID="{0B9FDABF-336D-45D0-8CFC-93080291009E}" presName="spacer" presStyleCnt="0"/>
      <dgm:spPr/>
    </dgm:pt>
    <dgm:pt modelId="{9AAD2082-31E2-4016-87CD-1ABF3330F997}" type="pres">
      <dgm:prSet presAssocID="{6D79AE51-E42B-4B57-9058-C6C2127D94C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5DAD1B2-DC7A-434F-BE3D-362714FD8537}" type="pres">
      <dgm:prSet presAssocID="{E8C32417-6629-454F-BBAD-C38810C43EC4}" presName="spacer" presStyleCnt="0"/>
      <dgm:spPr/>
    </dgm:pt>
    <dgm:pt modelId="{FDA5FF9A-9BC8-4E8E-B4A2-2C54C979096A}" type="pres">
      <dgm:prSet presAssocID="{F44E51A4-1A08-49AF-8B0D-C79A0C4904C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19DDF90D-A292-40C3-9223-24ED14D96FB2}" type="presOf" srcId="{5EE84A5E-AFE6-4D6A-B061-4B7B309DE85D}" destId="{4E445182-48B0-4DA3-ACB6-5DC7A8CA0129}" srcOrd="0" destOrd="0" presId="urn:microsoft.com/office/officeart/2005/8/layout/vList2"/>
    <dgm:cxn modelId="{E9FF0F39-7DF1-426E-B773-9968D47D4DD7}" type="presOf" srcId="{F44E51A4-1A08-49AF-8B0D-C79A0C4904CC}" destId="{FDA5FF9A-9BC8-4E8E-B4A2-2C54C979096A}" srcOrd="0" destOrd="0" presId="urn:microsoft.com/office/officeart/2005/8/layout/vList2"/>
    <dgm:cxn modelId="{2C964E58-F672-40B9-8F11-1E559D8AD5AB}" srcId="{5EE84A5E-AFE6-4D6A-B061-4B7B309DE85D}" destId="{F44E51A4-1A08-49AF-8B0D-C79A0C4904CC}" srcOrd="2" destOrd="0" parTransId="{7CA7A28B-CEF3-48AC-BEAC-BA57B2C5825B}" sibTransId="{02B08BD4-B94E-43C5-8490-F6FD2CA6A49C}"/>
    <dgm:cxn modelId="{6F117296-CB8A-4C6C-B5CA-E02E0991538D}" srcId="{5EE84A5E-AFE6-4D6A-B061-4B7B309DE85D}" destId="{6D79AE51-E42B-4B57-9058-C6C2127D94CC}" srcOrd="1" destOrd="0" parTransId="{3EDB4173-3DF4-4471-9EAC-5E939B067A39}" sibTransId="{E8C32417-6629-454F-BBAD-C38810C43EC4}"/>
    <dgm:cxn modelId="{892138B5-3D1E-4E6E-8D31-09D71A918DF8}" srcId="{5EE84A5E-AFE6-4D6A-B061-4B7B309DE85D}" destId="{86540636-97E7-4D45-B806-CAB0DC3D79CF}" srcOrd="0" destOrd="0" parTransId="{1421D85A-A53E-4B71-A6AB-AC224BD5C1B3}" sibTransId="{0B9FDABF-336D-45D0-8CFC-93080291009E}"/>
    <dgm:cxn modelId="{F91F2ACB-83CF-48CE-A1F9-23FE3E4F69A5}" type="presOf" srcId="{6D79AE51-E42B-4B57-9058-C6C2127D94CC}" destId="{9AAD2082-31E2-4016-87CD-1ABF3330F997}" srcOrd="0" destOrd="0" presId="urn:microsoft.com/office/officeart/2005/8/layout/vList2"/>
    <dgm:cxn modelId="{68364FD6-4831-4C79-B6D0-B4A7C1206222}" type="presOf" srcId="{86540636-97E7-4D45-B806-CAB0DC3D79CF}" destId="{744983B9-757F-41F6-8C0A-7DD93A18CF42}" srcOrd="0" destOrd="0" presId="urn:microsoft.com/office/officeart/2005/8/layout/vList2"/>
    <dgm:cxn modelId="{DC67DB35-DC01-4F48-9231-CCC2BCD9B16C}" type="presParOf" srcId="{4E445182-48B0-4DA3-ACB6-5DC7A8CA0129}" destId="{744983B9-757F-41F6-8C0A-7DD93A18CF42}" srcOrd="0" destOrd="0" presId="urn:microsoft.com/office/officeart/2005/8/layout/vList2"/>
    <dgm:cxn modelId="{822EAD31-4B6F-4E6F-8597-F2353F0FAB5C}" type="presParOf" srcId="{4E445182-48B0-4DA3-ACB6-5DC7A8CA0129}" destId="{2826B937-42B6-450C-A341-4A798A9EBBA7}" srcOrd="1" destOrd="0" presId="urn:microsoft.com/office/officeart/2005/8/layout/vList2"/>
    <dgm:cxn modelId="{20D880B7-A101-47DF-803A-5879C6A6ECAA}" type="presParOf" srcId="{4E445182-48B0-4DA3-ACB6-5DC7A8CA0129}" destId="{9AAD2082-31E2-4016-87CD-1ABF3330F997}" srcOrd="2" destOrd="0" presId="urn:microsoft.com/office/officeart/2005/8/layout/vList2"/>
    <dgm:cxn modelId="{2236DA06-CA9B-4A42-B1B5-77703067642F}" type="presParOf" srcId="{4E445182-48B0-4DA3-ACB6-5DC7A8CA0129}" destId="{75DAD1B2-DC7A-434F-BE3D-362714FD8537}" srcOrd="3" destOrd="0" presId="urn:microsoft.com/office/officeart/2005/8/layout/vList2"/>
    <dgm:cxn modelId="{443FE005-CAF3-479C-8BFF-664654C8762F}" type="presParOf" srcId="{4E445182-48B0-4DA3-ACB6-5DC7A8CA0129}" destId="{FDA5FF9A-9BC8-4E8E-B4A2-2C54C979096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6C076F-D2BE-454C-95C1-BFC2207B5234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E86C8CD-F5B8-40D6-ACD4-1F6027522469}">
      <dgm:prSet/>
      <dgm:spPr/>
      <dgm:t>
        <a:bodyPr/>
        <a:lstStyle/>
        <a:p>
          <a:r>
            <a:rPr lang="en-US" dirty="0"/>
            <a:t>•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7CACA46-517E-429E-BCA2-F8AD78AB5BD4}" type="parTrans" cxnId="{90444F75-8611-48A8-A9FD-03449ECCA815}">
      <dgm:prSet/>
      <dgm:spPr/>
      <dgm:t>
        <a:bodyPr/>
        <a:lstStyle/>
        <a:p>
          <a:endParaRPr lang="en-US"/>
        </a:p>
      </dgm:t>
    </dgm:pt>
    <dgm:pt modelId="{20704763-8822-47A4-A138-E7851894C7E3}" type="sibTrans" cxnId="{90444F75-8611-48A8-A9FD-03449ECCA815}">
      <dgm:prSet/>
      <dgm:spPr/>
      <dgm:t>
        <a:bodyPr/>
        <a:lstStyle/>
        <a:p>
          <a:endParaRPr lang="en-US"/>
        </a:p>
      </dgm:t>
    </dgm:pt>
    <dgm:pt modelId="{21C43EC7-0180-45E2-B52A-DA3C161E7C3A}">
      <dgm:prSet/>
      <dgm:spPr/>
      <dgm:t>
        <a:bodyPr/>
        <a:lstStyle/>
        <a:p>
          <a:r>
            <a:rPr lang="en-US" dirty="0"/>
            <a:t>• 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Dialog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134F654-3DC3-4B97-B6A0-CDE9E58CDB65}" type="parTrans" cxnId="{49903E92-52A2-42B5-BBCB-D4F0554EB64C}">
      <dgm:prSet/>
      <dgm:spPr/>
      <dgm:t>
        <a:bodyPr/>
        <a:lstStyle/>
        <a:p>
          <a:endParaRPr lang="en-US"/>
        </a:p>
      </dgm:t>
    </dgm:pt>
    <dgm:pt modelId="{6853610E-690A-4297-B830-62900CAA5AB4}" type="sibTrans" cxnId="{49903E92-52A2-42B5-BBCB-D4F0554EB64C}">
      <dgm:prSet/>
      <dgm:spPr/>
      <dgm:t>
        <a:bodyPr/>
        <a:lstStyle/>
        <a:p>
          <a:endParaRPr lang="en-US"/>
        </a:p>
      </dgm:t>
    </dgm:pt>
    <dgm:pt modelId="{008843AB-5A3B-4FF6-B182-73343E0604A5}">
      <dgm:prSet/>
      <dgm:spPr/>
      <dgm:t>
        <a:bodyPr/>
        <a:lstStyle/>
        <a:p>
          <a:r>
            <a:rPr lang="en-US" dirty="0"/>
            <a:t>•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Sprawozdawczość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gm:t>
    </dgm:pt>
    <dgm:pt modelId="{93DDAF84-4E67-4EDE-BE66-68BE4210910A}" type="parTrans" cxnId="{1B165698-38F7-496D-A0B1-DE640E58929F}">
      <dgm:prSet/>
      <dgm:spPr/>
      <dgm:t>
        <a:bodyPr/>
        <a:lstStyle/>
        <a:p>
          <a:endParaRPr lang="en-US"/>
        </a:p>
      </dgm:t>
    </dgm:pt>
    <dgm:pt modelId="{F8E51045-8922-42C0-9B33-DF9AA6397630}" type="sibTrans" cxnId="{1B165698-38F7-496D-A0B1-DE640E58929F}">
      <dgm:prSet/>
      <dgm:spPr/>
      <dgm:t>
        <a:bodyPr/>
        <a:lstStyle/>
        <a:p>
          <a:endParaRPr lang="en-US"/>
        </a:p>
      </dgm:t>
    </dgm:pt>
    <dgm:pt modelId="{2E14A3CB-C730-408F-8654-448AC2DC2D71}">
      <dgm:prSet/>
      <dgm:spPr/>
      <dgm:t>
        <a:bodyPr/>
        <a:lstStyle/>
        <a:p>
          <a:r>
            <a:rPr lang="en-US" dirty="0"/>
            <a:t>•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Konsultacje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FD8442E-DDA7-4EA8-9837-6432C35388EB}" type="parTrans" cxnId="{ABD0EC98-5D8B-416E-8C91-2F251AB963D7}">
      <dgm:prSet/>
      <dgm:spPr/>
      <dgm:t>
        <a:bodyPr/>
        <a:lstStyle/>
        <a:p>
          <a:endParaRPr lang="en-US"/>
        </a:p>
      </dgm:t>
    </dgm:pt>
    <dgm:pt modelId="{FF3E1FCA-034C-43AD-B40C-787542597C88}" type="sibTrans" cxnId="{ABD0EC98-5D8B-416E-8C91-2F251AB963D7}">
      <dgm:prSet/>
      <dgm:spPr/>
      <dgm:t>
        <a:bodyPr/>
        <a:lstStyle/>
        <a:p>
          <a:endParaRPr lang="en-US"/>
        </a:p>
      </dgm:t>
    </dgm:pt>
    <dgm:pt modelId="{A3C70E95-6EE0-4363-8EE6-A31F5F3FFB32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•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Transparentność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EC89077-084B-4ABA-B0EC-76F06C08AC76}" type="parTrans" cxnId="{F06A853C-2BCF-4779-9C37-BC008F24F8E2}">
      <dgm:prSet/>
      <dgm:spPr/>
      <dgm:t>
        <a:bodyPr/>
        <a:lstStyle/>
        <a:p>
          <a:endParaRPr lang="en-US"/>
        </a:p>
      </dgm:t>
    </dgm:pt>
    <dgm:pt modelId="{0557C257-E466-4EA9-9BF3-7BF9CFB8C6E5}" type="sibTrans" cxnId="{F06A853C-2BCF-4779-9C37-BC008F24F8E2}">
      <dgm:prSet/>
      <dgm:spPr/>
      <dgm:t>
        <a:bodyPr/>
        <a:lstStyle/>
        <a:p>
          <a:endParaRPr lang="en-US"/>
        </a:p>
      </dgm:t>
    </dgm:pt>
    <dgm:pt modelId="{99CAC72E-79DA-4ABD-A9C6-164C9B6A1CFE}" type="pres">
      <dgm:prSet presAssocID="{4E6C076F-D2BE-454C-95C1-BFC2207B5234}" presName="vert0" presStyleCnt="0">
        <dgm:presLayoutVars>
          <dgm:dir/>
          <dgm:animOne val="branch"/>
          <dgm:animLvl val="lvl"/>
        </dgm:presLayoutVars>
      </dgm:prSet>
      <dgm:spPr/>
    </dgm:pt>
    <dgm:pt modelId="{534B4489-0973-4EA5-9883-A7B881720247}" type="pres">
      <dgm:prSet presAssocID="{FE86C8CD-F5B8-40D6-ACD4-1F6027522469}" presName="thickLine" presStyleLbl="alignNode1" presStyleIdx="0" presStyleCnt="5"/>
      <dgm:spPr/>
    </dgm:pt>
    <dgm:pt modelId="{F3C30EEC-8A69-4553-A90A-E7AD1CF90224}" type="pres">
      <dgm:prSet presAssocID="{FE86C8CD-F5B8-40D6-ACD4-1F6027522469}" presName="horz1" presStyleCnt="0"/>
      <dgm:spPr/>
    </dgm:pt>
    <dgm:pt modelId="{C6FE977D-6A88-43DD-8E43-87A219A22B60}" type="pres">
      <dgm:prSet presAssocID="{FE86C8CD-F5B8-40D6-ACD4-1F6027522469}" presName="tx1" presStyleLbl="revTx" presStyleIdx="0" presStyleCnt="5"/>
      <dgm:spPr/>
    </dgm:pt>
    <dgm:pt modelId="{B4252BD1-2F1E-4C4F-9E26-0F5D80A61CF7}" type="pres">
      <dgm:prSet presAssocID="{FE86C8CD-F5B8-40D6-ACD4-1F6027522469}" presName="vert1" presStyleCnt="0"/>
      <dgm:spPr/>
    </dgm:pt>
    <dgm:pt modelId="{C226789F-874A-4F7E-865B-3609E1861FF7}" type="pres">
      <dgm:prSet presAssocID="{21C43EC7-0180-45E2-B52A-DA3C161E7C3A}" presName="thickLine" presStyleLbl="alignNode1" presStyleIdx="1" presStyleCnt="5"/>
      <dgm:spPr/>
    </dgm:pt>
    <dgm:pt modelId="{82E92CC1-E3C7-4818-B710-9CFA33942C9D}" type="pres">
      <dgm:prSet presAssocID="{21C43EC7-0180-45E2-B52A-DA3C161E7C3A}" presName="horz1" presStyleCnt="0"/>
      <dgm:spPr/>
    </dgm:pt>
    <dgm:pt modelId="{560164F3-EC1D-4EE5-83A7-9EDD4B4EF291}" type="pres">
      <dgm:prSet presAssocID="{21C43EC7-0180-45E2-B52A-DA3C161E7C3A}" presName="tx1" presStyleLbl="revTx" presStyleIdx="1" presStyleCnt="5"/>
      <dgm:spPr/>
    </dgm:pt>
    <dgm:pt modelId="{FF4BCAAD-137B-4FC2-8784-D3C1F6FF4B83}" type="pres">
      <dgm:prSet presAssocID="{21C43EC7-0180-45E2-B52A-DA3C161E7C3A}" presName="vert1" presStyleCnt="0"/>
      <dgm:spPr/>
    </dgm:pt>
    <dgm:pt modelId="{D4256BBD-5A74-40A5-9C24-0CC1DD1BDBB6}" type="pres">
      <dgm:prSet presAssocID="{008843AB-5A3B-4FF6-B182-73343E0604A5}" presName="thickLine" presStyleLbl="alignNode1" presStyleIdx="2" presStyleCnt="5"/>
      <dgm:spPr/>
    </dgm:pt>
    <dgm:pt modelId="{7A16F195-F73B-4584-AB42-8C3CF6E69225}" type="pres">
      <dgm:prSet presAssocID="{008843AB-5A3B-4FF6-B182-73343E0604A5}" presName="horz1" presStyleCnt="0"/>
      <dgm:spPr/>
    </dgm:pt>
    <dgm:pt modelId="{FFC9358A-DFAF-48B0-ABB3-97A9ED0AF836}" type="pres">
      <dgm:prSet presAssocID="{008843AB-5A3B-4FF6-B182-73343E0604A5}" presName="tx1" presStyleLbl="revTx" presStyleIdx="2" presStyleCnt="5"/>
      <dgm:spPr/>
    </dgm:pt>
    <dgm:pt modelId="{1338C726-3BC6-488A-9948-74EE3CAC866E}" type="pres">
      <dgm:prSet presAssocID="{008843AB-5A3B-4FF6-B182-73343E0604A5}" presName="vert1" presStyleCnt="0"/>
      <dgm:spPr/>
    </dgm:pt>
    <dgm:pt modelId="{8311E7E8-C0F6-41EE-AE9B-DDD2118F4E13}" type="pres">
      <dgm:prSet presAssocID="{2E14A3CB-C730-408F-8654-448AC2DC2D71}" presName="thickLine" presStyleLbl="alignNode1" presStyleIdx="3" presStyleCnt="5"/>
      <dgm:spPr/>
    </dgm:pt>
    <dgm:pt modelId="{68430D35-2B88-48DA-A7B9-E94A8494DB5F}" type="pres">
      <dgm:prSet presAssocID="{2E14A3CB-C730-408F-8654-448AC2DC2D71}" presName="horz1" presStyleCnt="0"/>
      <dgm:spPr/>
    </dgm:pt>
    <dgm:pt modelId="{21159D54-20FE-4A8B-9158-EB223E946404}" type="pres">
      <dgm:prSet presAssocID="{2E14A3CB-C730-408F-8654-448AC2DC2D71}" presName="tx1" presStyleLbl="revTx" presStyleIdx="3" presStyleCnt="5"/>
      <dgm:spPr/>
    </dgm:pt>
    <dgm:pt modelId="{03DAC9AE-11D9-43C7-8B29-9123F7B59096}" type="pres">
      <dgm:prSet presAssocID="{2E14A3CB-C730-408F-8654-448AC2DC2D71}" presName="vert1" presStyleCnt="0"/>
      <dgm:spPr/>
    </dgm:pt>
    <dgm:pt modelId="{8025E10E-E753-45DC-B967-39549AEB32CA}" type="pres">
      <dgm:prSet presAssocID="{A3C70E95-6EE0-4363-8EE6-A31F5F3FFB32}" presName="thickLine" presStyleLbl="alignNode1" presStyleIdx="4" presStyleCnt="5"/>
      <dgm:spPr/>
    </dgm:pt>
    <dgm:pt modelId="{860DC0A6-B4FF-45F8-AA25-A5025D923C03}" type="pres">
      <dgm:prSet presAssocID="{A3C70E95-6EE0-4363-8EE6-A31F5F3FFB32}" presName="horz1" presStyleCnt="0"/>
      <dgm:spPr/>
    </dgm:pt>
    <dgm:pt modelId="{4703F7A4-39CB-45DC-BBD2-8FB147C5783F}" type="pres">
      <dgm:prSet presAssocID="{A3C70E95-6EE0-4363-8EE6-A31F5F3FFB32}" presName="tx1" presStyleLbl="revTx" presStyleIdx="4" presStyleCnt="5"/>
      <dgm:spPr/>
    </dgm:pt>
    <dgm:pt modelId="{3FA3867E-551F-4203-8D7B-780E5D3005EB}" type="pres">
      <dgm:prSet presAssocID="{A3C70E95-6EE0-4363-8EE6-A31F5F3FFB32}" presName="vert1" presStyleCnt="0"/>
      <dgm:spPr/>
    </dgm:pt>
  </dgm:ptLst>
  <dgm:cxnLst>
    <dgm:cxn modelId="{F06A853C-2BCF-4779-9C37-BC008F24F8E2}" srcId="{4E6C076F-D2BE-454C-95C1-BFC2207B5234}" destId="{A3C70E95-6EE0-4363-8EE6-A31F5F3FFB32}" srcOrd="4" destOrd="0" parTransId="{4EC89077-084B-4ABA-B0EC-76F06C08AC76}" sibTransId="{0557C257-E466-4EA9-9BF3-7BF9CFB8C6E5}"/>
    <dgm:cxn modelId="{C065CB46-0203-4026-B35C-9C54415D7443}" type="presOf" srcId="{4E6C076F-D2BE-454C-95C1-BFC2207B5234}" destId="{99CAC72E-79DA-4ABD-A9C6-164C9B6A1CFE}" srcOrd="0" destOrd="0" presId="urn:microsoft.com/office/officeart/2008/layout/LinedList"/>
    <dgm:cxn modelId="{90444F75-8611-48A8-A9FD-03449ECCA815}" srcId="{4E6C076F-D2BE-454C-95C1-BFC2207B5234}" destId="{FE86C8CD-F5B8-40D6-ACD4-1F6027522469}" srcOrd="0" destOrd="0" parTransId="{C7CACA46-517E-429E-BCA2-F8AD78AB5BD4}" sibTransId="{20704763-8822-47A4-A138-E7851894C7E3}"/>
    <dgm:cxn modelId="{AC625277-1165-4098-8C4B-951761F5B27D}" type="presOf" srcId="{008843AB-5A3B-4FF6-B182-73343E0604A5}" destId="{FFC9358A-DFAF-48B0-ABB3-97A9ED0AF836}" srcOrd="0" destOrd="0" presId="urn:microsoft.com/office/officeart/2008/layout/LinedList"/>
    <dgm:cxn modelId="{9604BB7E-7914-4F36-B3DC-190697BA6907}" type="presOf" srcId="{2E14A3CB-C730-408F-8654-448AC2DC2D71}" destId="{21159D54-20FE-4A8B-9158-EB223E946404}" srcOrd="0" destOrd="0" presId="urn:microsoft.com/office/officeart/2008/layout/LinedList"/>
    <dgm:cxn modelId="{49903E92-52A2-42B5-BBCB-D4F0554EB64C}" srcId="{4E6C076F-D2BE-454C-95C1-BFC2207B5234}" destId="{21C43EC7-0180-45E2-B52A-DA3C161E7C3A}" srcOrd="1" destOrd="0" parTransId="{A134F654-3DC3-4B97-B6A0-CDE9E58CDB65}" sibTransId="{6853610E-690A-4297-B830-62900CAA5AB4}"/>
    <dgm:cxn modelId="{1B165698-38F7-496D-A0B1-DE640E58929F}" srcId="{4E6C076F-D2BE-454C-95C1-BFC2207B5234}" destId="{008843AB-5A3B-4FF6-B182-73343E0604A5}" srcOrd="2" destOrd="0" parTransId="{93DDAF84-4E67-4EDE-BE66-68BE4210910A}" sibTransId="{F8E51045-8922-42C0-9B33-DF9AA6397630}"/>
    <dgm:cxn modelId="{ABD0EC98-5D8B-416E-8C91-2F251AB963D7}" srcId="{4E6C076F-D2BE-454C-95C1-BFC2207B5234}" destId="{2E14A3CB-C730-408F-8654-448AC2DC2D71}" srcOrd="3" destOrd="0" parTransId="{AFD8442E-DDA7-4EA8-9837-6432C35388EB}" sibTransId="{FF3E1FCA-034C-43AD-B40C-787542597C88}"/>
    <dgm:cxn modelId="{CAA18BA9-2032-44DC-A218-36E96B9524E3}" type="presOf" srcId="{21C43EC7-0180-45E2-B52A-DA3C161E7C3A}" destId="{560164F3-EC1D-4EE5-83A7-9EDD4B4EF291}" srcOrd="0" destOrd="0" presId="urn:microsoft.com/office/officeart/2008/layout/LinedList"/>
    <dgm:cxn modelId="{E4C242C4-00F9-4F90-948C-26E8BD1E9DAC}" type="presOf" srcId="{A3C70E95-6EE0-4363-8EE6-A31F5F3FFB32}" destId="{4703F7A4-39CB-45DC-BBD2-8FB147C5783F}" srcOrd="0" destOrd="0" presId="urn:microsoft.com/office/officeart/2008/layout/LinedList"/>
    <dgm:cxn modelId="{5E9B92D1-EADB-43A6-8F33-420091A3FCC8}" type="presOf" srcId="{FE86C8CD-F5B8-40D6-ACD4-1F6027522469}" destId="{C6FE977D-6A88-43DD-8E43-87A219A22B60}" srcOrd="0" destOrd="0" presId="urn:microsoft.com/office/officeart/2008/layout/LinedList"/>
    <dgm:cxn modelId="{BAD0E4D4-4B3C-44DB-9EE5-172929E3FDEA}" type="presParOf" srcId="{99CAC72E-79DA-4ABD-A9C6-164C9B6A1CFE}" destId="{534B4489-0973-4EA5-9883-A7B881720247}" srcOrd="0" destOrd="0" presId="urn:microsoft.com/office/officeart/2008/layout/LinedList"/>
    <dgm:cxn modelId="{502D3B92-8586-49E8-90BD-5F635AEE6E86}" type="presParOf" srcId="{99CAC72E-79DA-4ABD-A9C6-164C9B6A1CFE}" destId="{F3C30EEC-8A69-4553-A90A-E7AD1CF90224}" srcOrd="1" destOrd="0" presId="urn:microsoft.com/office/officeart/2008/layout/LinedList"/>
    <dgm:cxn modelId="{E7C07C81-9E4A-414C-B583-0740D9D825B9}" type="presParOf" srcId="{F3C30EEC-8A69-4553-A90A-E7AD1CF90224}" destId="{C6FE977D-6A88-43DD-8E43-87A219A22B60}" srcOrd="0" destOrd="0" presId="urn:microsoft.com/office/officeart/2008/layout/LinedList"/>
    <dgm:cxn modelId="{8983B5CE-6E9E-4EFD-A073-C61F40771D3E}" type="presParOf" srcId="{F3C30EEC-8A69-4553-A90A-E7AD1CF90224}" destId="{B4252BD1-2F1E-4C4F-9E26-0F5D80A61CF7}" srcOrd="1" destOrd="0" presId="urn:microsoft.com/office/officeart/2008/layout/LinedList"/>
    <dgm:cxn modelId="{002D1215-C3A6-40EA-BA15-C87BE3211C0E}" type="presParOf" srcId="{99CAC72E-79DA-4ABD-A9C6-164C9B6A1CFE}" destId="{C226789F-874A-4F7E-865B-3609E1861FF7}" srcOrd="2" destOrd="0" presId="urn:microsoft.com/office/officeart/2008/layout/LinedList"/>
    <dgm:cxn modelId="{C77CA067-4485-4FB6-90B9-4F41EEAF5680}" type="presParOf" srcId="{99CAC72E-79DA-4ABD-A9C6-164C9B6A1CFE}" destId="{82E92CC1-E3C7-4818-B710-9CFA33942C9D}" srcOrd="3" destOrd="0" presId="urn:microsoft.com/office/officeart/2008/layout/LinedList"/>
    <dgm:cxn modelId="{21A7EF58-87E0-4110-8383-9A622775F581}" type="presParOf" srcId="{82E92CC1-E3C7-4818-B710-9CFA33942C9D}" destId="{560164F3-EC1D-4EE5-83A7-9EDD4B4EF291}" srcOrd="0" destOrd="0" presId="urn:microsoft.com/office/officeart/2008/layout/LinedList"/>
    <dgm:cxn modelId="{6830A62B-27DA-493F-A609-4757FAA0B8D3}" type="presParOf" srcId="{82E92CC1-E3C7-4818-B710-9CFA33942C9D}" destId="{FF4BCAAD-137B-4FC2-8784-D3C1F6FF4B83}" srcOrd="1" destOrd="0" presId="urn:microsoft.com/office/officeart/2008/layout/LinedList"/>
    <dgm:cxn modelId="{E6DCFB13-03CE-4722-95DB-6303DA6C6DFF}" type="presParOf" srcId="{99CAC72E-79DA-4ABD-A9C6-164C9B6A1CFE}" destId="{D4256BBD-5A74-40A5-9C24-0CC1DD1BDBB6}" srcOrd="4" destOrd="0" presId="urn:microsoft.com/office/officeart/2008/layout/LinedList"/>
    <dgm:cxn modelId="{4A6F8610-E4B1-4288-87DF-921B8DBD3151}" type="presParOf" srcId="{99CAC72E-79DA-4ABD-A9C6-164C9B6A1CFE}" destId="{7A16F195-F73B-4584-AB42-8C3CF6E69225}" srcOrd="5" destOrd="0" presId="urn:microsoft.com/office/officeart/2008/layout/LinedList"/>
    <dgm:cxn modelId="{6CF37DAF-BB4C-4B16-BF7A-571D7A38C11E}" type="presParOf" srcId="{7A16F195-F73B-4584-AB42-8C3CF6E69225}" destId="{FFC9358A-DFAF-48B0-ABB3-97A9ED0AF836}" srcOrd="0" destOrd="0" presId="urn:microsoft.com/office/officeart/2008/layout/LinedList"/>
    <dgm:cxn modelId="{ECFAB11E-0B97-4943-96EE-EDBE4AA28023}" type="presParOf" srcId="{7A16F195-F73B-4584-AB42-8C3CF6E69225}" destId="{1338C726-3BC6-488A-9948-74EE3CAC866E}" srcOrd="1" destOrd="0" presId="urn:microsoft.com/office/officeart/2008/layout/LinedList"/>
    <dgm:cxn modelId="{EB78FEE4-665E-43A2-A2F3-0E372E8EC046}" type="presParOf" srcId="{99CAC72E-79DA-4ABD-A9C6-164C9B6A1CFE}" destId="{8311E7E8-C0F6-41EE-AE9B-DDD2118F4E13}" srcOrd="6" destOrd="0" presId="urn:microsoft.com/office/officeart/2008/layout/LinedList"/>
    <dgm:cxn modelId="{77B49CA1-3C7D-401B-8F21-3C5FD224793A}" type="presParOf" srcId="{99CAC72E-79DA-4ABD-A9C6-164C9B6A1CFE}" destId="{68430D35-2B88-48DA-A7B9-E94A8494DB5F}" srcOrd="7" destOrd="0" presId="urn:microsoft.com/office/officeart/2008/layout/LinedList"/>
    <dgm:cxn modelId="{D7CC534E-BB23-43A1-AF9D-3255548560A4}" type="presParOf" srcId="{68430D35-2B88-48DA-A7B9-E94A8494DB5F}" destId="{21159D54-20FE-4A8B-9158-EB223E946404}" srcOrd="0" destOrd="0" presId="urn:microsoft.com/office/officeart/2008/layout/LinedList"/>
    <dgm:cxn modelId="{04BDF9CB-FC3C-4C6D-BB6E-675574642B91}" type="presParOf" srcId="{68430D35-2B88-48DA-A7B9-E94A8494DB5F}" destId="{03DAC9AE-11D9-43C7-8B29-9123F7B59096}" srcOrd="1" destOrd="0" presId="urn:microsoft.com/office/officeart/2008/layout/LinedList"/>
    <dgm:cxn modelId="{71D64D13-E1B5-4C48-ABF5-5CF27407AF7C}" type="presParOf" srcId="{99CAC72E-79DA-4ABD-A9C6-164C9B6A1CFE}" destId="{8025E10E-E753-45DC-B967-39549AEB32CA}" srcOrd="8" destOrd="0" presId="urn:microsoft.com/office/officeart/2008/layout/LinedList"/>
    <dgm:cxn modelId="{8DE1EA83-CC2A-4947-84EC-CC2E939B1227}" type="presParOf" srcId="{99CAC72E-79DA-4ABD-A9C6-164C9B6A1CFE}" destId="{860DC0A6-B4FF-45F8-AA25-A5025D923C03}" srcOrd="9" destOrd="0" presId="urn:microsoft.com/office/officeart/2008/layout/LinedList"/>
    <dgm:cxn modelId="{73030B77-5B4A-4672-8B39-3F7A647DA1AB}" type="presParOf" srcId="{860DC0A6-B4FF-45F8-AA25-A5025D923C03}" destId="{4703F7A4-39CB-45DC-BBD2-8FB147C5783F}" srcOrd="0" destOrd="0" presId="urn:microsoft.com/office/officeart/2008/layout/LinedList"/>
    <dgm:cxn modelId="{78E6DBF9-6E91-49DC-9CA3-B9C2BD96E01E}" type="presParOf" srcId="{860DC0A6-B4FF-45F8-AA25-A5025D923C03}" destId="{3FA3867E-551F-4203-8D7B-780E5D3005E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47C579-C532-4A51-B32D-5893CA6149BC}">
      <dsp:nvSpPr>
        <dsp:cNvPr id="0" name=""/>
        <dsp:cNvSpPr/>
      </dsp:nvSpPr>
      <dsp:spPr>
        <a:xfrm>
          <a:off x="0" y="2370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44C101-3FD1-49A4-83BE-414D9CCB38E9}">
      <dsp:nvSpPr>
        <dsp:cNvPr id="0" name=""/>
        <dsp:cNvSpPr/>
      </dsp:nvSpPr>
      <dsp:spPr>
        <a:xfrm>
          <a:off x="0" y="2370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Dlaczego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warto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angażować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sektorze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turystyki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sp:txBody>
      <dsp:txXfrm>
        <a:off x="0" y="2370"/>
        <a:ext cx="6051426" cy="1616731"/>
      </dsp:txXfrm>
    </dsp:sp>
    <dsp:sp modelId="{83EA46D9-4C1D-4749-900C-0FA92E5CBE2E}">
      <dsp:nvSpPr>
        <dsp:cNvPr id="0" name=""/>
        <dsp:cNvSpPr/>
      </dsp:nvSpPr>
      <dsp:spPr>
        <a:xfrm>
          <a:off x="0" y="1619102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1E652C-752F-433E-9A71-5B9CCF6F052D}">
      <dsp:nvSpPr>
        <dsp:cNvPr id="0" name=""/>
        <dsp:cNvSpPr/>
      </dsp:nvSpPr>
      <dsp:spPr>
        <a:xfrm>
          <a:off x="0" y="1619102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akie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formy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zaangażowania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najskuteczniejsze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sp:txBody>
      <dsp:txXfrm>
        <a:off x="0" y="1619102"/>
        <a:ext cx="6051426" cy="1616731"/>
      </dsp:txXfrm>
    </dsp:sp>
    <dsp:sp modelId="{5D0FAC24-3054-46E0-8B71-12E0BA1D9219}">
      <dsp:nvSpPr>
        <dsp:cNvPr id="0" name=""/>
        <dsp:cNvSpPr/>
      </dsp:nvSpPr>
      <dsp:spPr>
        <a:xfrm>
          <a:off x="0" y="3235833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80A4D-162D-47B7-9E11-9639678A8229}">
      <dsp:nvSpPr>
        <dsp:cNvPr id="0" name=""/>
        <dsp:cNvSpPr/>
      </dsp:nvSpPr>
      <dsp:spPr>
        <a:xfrm>
          <a:off x="0" y="3235833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zyskuje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turystyczna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tworzy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zaangażowania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sp:txBody>
      <dsp:txXfrm>
        <a:off x="0" y="3235833"/>
        <a:ext cx="6051426" cy="16167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519869-2FBF-4605-A1C3-C13FFBC1CF2F}">
      <dsp:nvSpPr>
        <dsp:cNvPr id="0" name=""/>
        <dsp:cNvSpPr/>
      </dsp:nvSpPr>
      <dsp:spPr>
        <a:xfrm>
          <a:off x="0" y="0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D86D22-5EDC-447B-A5C2-360B1850799D}">
      <dsp:nvSpPr>
        <dsp:cNvPr id="0" name=""/>
        <dsp:cNvSpPr/>
      </dsp:nvSpPr>
      <dsp:spPr>
        <a:xfrm>
          <a:off x="0" y="0"/>
          <a:ext cx="6051426" cy="2427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dokument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prezentujący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sposób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w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identyfikuje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angażuje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reaguje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potrzeby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swoich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0"/>
        <a:ext cx="6051426" cy="2427468"/>
      </dsp:txXfrm>
    </dsp:sp>
    <dsp:sp modelId="{74383200-0ACC-4B32-87CB-6FB6B00505EC}">
      <dsp:nvSpPr>
        <dsp:cNvPr id="0" name=""/>
        <dsp:cNvSpPr/>
      </dsp:nvSpPr>
      <dsp:spPr>
        <a:xfrm>
          <a:off x="0" y="2427468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E110DC-AF34-4E2B-A9C0-89AE411B29DB}">
      <dsp:nvSpPr>
        <dsp:cNvPr id="0" name=""/>
        <dsp:cNvSpPr/>
      </dsp:nvSpPr>
      <dsp:spPr>
        <a:xfrm>
          <a:off x="0" y="2427468"/>
          <a:ext cx="6051426" cy="2427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formę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raportu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często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stanowi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część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szerszego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raportu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</a:t>
          </a:r>
        </a:p>
      </dsp:txBody>
      <dsp:txXfrm>
        <a:off x="0" y="2427468"/>
        <a:ext cx="6051426" cy="24274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16193-AE77-4E2B-9681-CDC71A418607}">
      <dsp:nvSpPr>
        <dsp:cNvPr id="0" name=""/>
        <dsp:cNvSpPr/>
      </dsp:nvSpPr>
      <dsp:spPr>
        <a:xfrm>
          <a:off x="0" y="77658"/>
          <a:ext cx="5402933" cy="99903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kontekst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8769" y="126427"/>
        <a:ext cx="5305395" cy="901495"/>
      </dsp:txXfrm>
    </dsp:sp>
    <dsp:sp modelId="{E146B02B-627F-462C-AE11-1C01016F8464}">
      <dsp:nvSpPr>
        <dsp:cNvPr id="0" name=""/>
        <dsp:cNvSpPr/>
      </dsp:nvSpPr>
      <dsp:spPr>
        <a:xfrm>
          <a:off x="0" y="1142932"/>
          <a:ext cx="5402933" cy="999033"/>
        </a:xfrm>
        <a:prstGeom prst="roundRect">
          <a:avLst/>
        </a:prstGeom>
        <a:solidFill>
          <a:schemeClr val="accent5">
            <a:hueOff val="-1810241"/>
            <a:satOff val="6554"/>
            <a:lumOff val="-26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Metody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angażowania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ankiety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konsultacje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spotkania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48769" y="1191701"/>
        <a:ext cx="5305395" cy="901495"/>
      </dsp:txXfrm>
    </dsp:sp>
    <dsp:sp modelId="{AF450845-341D-4C7B-BD30-1BFCCB9D70C6}">
      <dsp:nvSpPr>
        <dsp:cNvPr id="0" name=""/>
        <dsp:cNvSpPr/>
      </dsp:nvSpPr>
      <dsp:spPr>
        <a:xfrm>
          <a:off x="0" y="2208206"/>
          <a:ext cx="5402933" cy="999033"/>
        </a:xfrm>
        <a:prstGeom prst="roundRect">
          <a:avLst/>
        </a:prstGeom>
        <a:solidFill>
          <a:schemeClr val="accent5">
            <a:hueOff val="-3620481"/>
            <a:satOff val="13108"/>
            <a:lumOff val="-52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Kluczowe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wnioski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oczekiwania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8769" y="2256975"/>
        <a:ext cx="5305395" cy="901495"/>
      </dsp:txXfrm>
    </dsp:sp>
    <dsp:sp modelId="{244C0F2F-2509-43AD-9E65-DC00AF361836}">
      <dsp:nvSpPr>
        <dsp:cNvPr id="0" name=""/>
        <dsp:cNvSpPr/>
      </dsp:nvSpPr>
      <dsp:spPr>
        <a:xfrm>
          <a:off x="0" y="3273480"/>
          <a:ext cx="5402933" cy="999033"/>
        </a:xfrm>
        <a:prstGeom prst="roundRect">
          <a:avLst/>
        </a:prstGeom>
        <a:solidFill>
          <a:schemeClr val="accent5">
            <a:hueOff val="-5430722"/>
            <a:satOff val="19661"/>
            <a:lumOff val="-78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Reakcja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podjęte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8769" y="3322249"/>
        <a:ext cx="5305395" cy="901495"/>
      </dsp:txXfrm>
    </dsp:sp>
    <dsp:sp modelId="{5C8CA660-AF4C-4FC7-8E74-337C0F932011}">
      <dsp:nvSpPr>
        <dsp:cNvPr id="0" name=""/>
        <dsp:cNvSpPr/>
      </dsp:nvSpPr>
      <dsp:spPr>
        <a:xfrm>
          <a:off x="0" y="4338753"/>
          <a:ext cx="5402933" cy="999033"/>
        </a:xfrm>
        <a:prstGeom prst="roundRect">
          <a:avLst/>
        </a:prstGeom>
        <a:solidFill>
          <a:schemeClr val="accent5">
            <a:hueOff val="-7240962"/>
            <a:satOff val="26215"/>
            <a:lumOff val="-105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Sposoby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informowania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rezultatach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8769" y="4387522"/>
        <a:ext cx="5305395" cy="901495"/>
      </dsp:txXfrm>
    </dsp:sp>
    <dsp:sp modelId="{C13BCC2D-8D75-49E3-AFE5-1B886918D2C5}">
      <dsp:nvSpPr>
        <dsp:cNvPr id="0" name=""/>
        <dsp:cNvSpPr/>
      </dsp:nvSpPr>
      <dsp:spPr>
        <a:xfrm>
          <a:off x="0" y="5404027"/>
          <a:ext cx="5402933" cy="999033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Wnioski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rekomendacje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przyszłość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8769" y="5452796"/>
        <a:ext cx="5305395" cy="9014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4983B9-757F-41F6-8C0A-7DD93A18CF42}">
      <dsp:nvSpPr>
        <dsp:cNvPr id="0" name=""/>
        <dsp:cNvSpPr/>
      </dsp:nvSpPr>
      <dsp:spPr>
        <a:xfrm>
          <a:off x="0" y="48432"/>
          <a:ext cx="5832837" cy="21481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Restauracja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„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Smaki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Gór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”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zaprosiła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dostawców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konsultacji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nt.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zmiany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polityki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odpadów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04863" y="153295"/>
        <a:ext cx="5623111" cy="1938394"/>
      </dsp:txXfrm>
    </dsp:sp>
    <dsp:sp modelId="{9AAD2082-31E2-4016-87CD-1ABF3330F997}">
      <dsp:nvSpPr>
        <dsp:cNvPr id="0" name=""/>
        <dsp:cNvSpPr/>
      </dsp:nvSpPr>
      <dsp:spPr>
        <a:xfrm>
          <a:off x="0" y="2274312"/>
          <a:ext cx="5832837" cy="2148120"/>
        </a:xfrm>
        <a:prstGeom prst="roundRect">
          <a:avLst/>
        </a:prstGeom>
        <a:solidFill>
          <a:schemeClr val="accent5">
            <a:hueOff val="-4525601"/>
            <a:satOff val="16385"/>
            <a:lumOff val="-65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efekcie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przygotowano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który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zawierał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wyniki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ankiet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reakcje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podjęte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przez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firmę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04863" y="2379175"/>
        <a:ext cx="5623111" cy="1938394"/>
      </dsp:txXfrm>
    </dsp:sp>
    <dsp:sp modelId="{FDA5FF9A-9BC8-4E8E-B4A2-2C54C979096A}">
      <dsp:nvSpPr>
        <dsp:cNvPr id="0" name=""/>
        <dsp:cNvSpPr/>
      </dsp:nvSpPr>
      <dsp:spPr>
        <a:xfrm>
          <a:off x="0" y="4500192"/>
          <a:ext cx="5832837" cy="2148120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Sprawozdanie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zostało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opublikowane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stronie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włączone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raportu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</a:t>
          </a:r>
        </a:p>
      </dsp:txBody>
      <dsp:txXfrm>
        <a:off x="104863" y="4605055"/>
        <a:ext cx="5623111" cy="19383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4B4489-0973-4EA5-9883-A7B881720247}">
      <dsp:nvSpPr>
        <dsp:cNvPr id="0" name=""/>
        <dsp:cNvSpPr/>
      </dsp:nvSpPr>
      <dsp:spPr>
        <a:xfrm>
          <a:off x="0" y="597"/>
          <a:ext cx="542968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FE977D-6A88-43DD-8E43-87A219A22B60}">
      <dsp:nvSpPr>
        <dsp:cNvPr id="0" name=""/>
        <dsp:cNvSpPr/>
      </dsp:nvSpPr>
      <dsp:spPr>
        <a:xfrm>
          <a:off x="0" y="597"/>
          <a:ext cx="5429684" cy="97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•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</a:t>
          </a:r>
          <a:endParaRPr lang="en-US" sz="3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597"/>
        <a:ext cx="5429684" cy="978992"/>
      </dsp:txXfrm>
    </dsp:sp>
    <dsp:sp modelId="{C226789F-874A-4F7E-865B-3609E1861FF7}">
      <dsp:nvSpPr>
        <dsp:cNvPr id="0" name=""/>
        <dsp:cNvSpPr/>
      </dsp:nvSpPr>
      <dsp:spPr>
        <a:xfrm>
          <a:off x="0" y="979590"/>
          <a:ext cx="542968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164F3-EC1D-4EE5-83A7-9EDD4B4EF291}">
      <dsp:nvSpPr>
        <dsp:cNvPr id="0" name=""/>
        <dsp:cNvSpPr/>
      </dsp:nvSpPr>
      <dsp:spPr>
        <a:xfrm>
          <a:off x="0" y="979590"/>
          <a:ext cx="5429684" cy="97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• 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Dialog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społeczny</a:t>
          </a:r>
          <a:endParaRPr lang="en-US" sz="3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979590"/>
        <a:ext cx="5429684" cy="978992"/>
      </dsp:txXfrm>
    </dsp:sp>
    <dsp:sp modelId="{D4256BBD-5A74-40A5-9C24-0CC1DD1BDBB6}">
      <dsp:nvSpPr>
        <dsp:cNvPr id="0" name=""/>
        <dsp:cNvSpPr/>
      </dsp:nvSpPr>
      <dsp:spPr>
        <a:xfrm>
          <a:off x="0" y="1958582"/>
          <a:ext cx="542968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C9358A-DFAF-48B0-ABB3-97A9ED0AF836}">
      <dsp:nvSpPr>
        <dsp:cNvPr id="0" name=""/>
        <dsp:cNvSpPr/>
      </dsp:nvSpPr>
      <dsp:spPr>
        <a:xfrm>
          <a:off x="0" y="1958582"/>
          <a:ext cx="5429684" cy="97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•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Sprawozdawczość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sp:txBody>
      <dsp:txXfrm>
        <a:off x="0" y="1958582"/>
        <a:ext cx="5429684" cy="978992"/>
      </dsp:txXfrm>
    </dsp:sp>
    <dsp:sp modelId="{8311E7E8-C0F6-41EE-AE9B-DDD2118F4E13}">
      <dsp:nvSpPr>
        <dsp:cNvPr id="0" name=""/>
        <dsp:cNvSpPr/>
      </dsp:nvSpPr>
      <dsp:spPr>
        <a:xfrm>
          <a:off x="0" y="2937575"/>
          <a:ext cx="5429684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159D54-20FE-4A8B-9158-EB223E946404}">
      <dsp:nvSpPr>
        <dsp:cNvPr id="0" name=""/>
        <dsp:cNvSpPr/>
      </dsp:nvSpPr>
      <dsp:spPr>
        <a:xfrm>
          <a:off x="0" y="2937575"/>
          <a:ext cx="5429684" cy="97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•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Konsultacje</a:t>
          </a: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społeczne</a:t>
          </a:r>
          <a:endParaRPr lang="en-US" sz="3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937575"/>
        <a:ext cx="5429684" cy="978992"/>
      </dsp:txXfrm>
    </dsp:sp>
    <dsp:sp modelId="{8025E10E-E753-45DC-B967-39549AEB32CA}">
      <dsp:nvSpPr>
        <dsp:cNvPr id="0" name=""/>
        <dsp:cNvSpPr/>
      </dsp:nvSpPr>
      <dsp:spPr>
        <a:xfrm>
          <a:off x="0" y="3916567"/>
          <a:ext cx="5429684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F7A4-39CB-45DC-BBD2-8FB147C5783F}">
      <dsp:nvSpPr>
        <dsp:cNvPr id="0" name=""/>
        <dsp:cNvSpPr/>
      </dsp:nvSpPr>
      <dsp:spPr>
        <a:xfrm>
          <a:off x="0" y="3916567"/>
          <a:ext cx="5429684" cy="97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• </a:t>
          </a:r>
          <a:r>
            <a:rPr lang="en-US" sz="3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Transparentność</a:t>
          </a:r>
          <a:endParaRPr lang="en-US" sz="3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916567"/>
        <a:ext cx="5429684" cy="9789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Sprawozdawczość z zaangażowania interesariuszy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2998004" cy="4896159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4736" dirty="0"/>
              <a:t>Pytania do dyskusji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AB970B4-13A2-20BC-2EA0-6E2DDA68C1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568702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4" y="1334737"/>
            <a:ext cx="3348881" cy="4896159"/>
          </a:xfrm>
        </p:spPr>
        <p:txBody>
          <a:bodyPr anchor="ctr">
            <a:normAutofit/>
          </a:bodyPr>
          <a:lstStyle/>
          <a:p>
            <a:r>
              <a:rPr lang="pl-PL" sz="3333" dirty="0"/>
              <a:t>Czym jest sprawozdanie z zaangażowania interesariuszy?</a:t>
            </a:r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4814EABD-AD89-4D5C-30D4-948CBEF1EA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4492616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778" y="1374180"/>
            <a:ext cx="3246136" cy="4815492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3400" dirty="0"/>
              <a:t>Co powinno się znaleźć w takim sprawozdaniu?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4880EE6-B9A7-28C0-F8B4-DA0720DF8A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8948010"/>
              </p:ext>
            </p:extLst>
          </p:nvPr>
        </p:nvGraphicFramePr>
        <p:xfrm>
          <a:off x="4553818" y="395461"/>
          <a:ext cx="5402933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778" y="1374180"/>
            <a:ext cx="3064828" cy="4815492"/>
          </a:xfrm>
        </p:spPr>
        <p:txBody>
          <a:bodyPr anchor="ctr">
            <a:normAutofit/>
          </a:bodyPr>
          <a:lstStyle/>
          <a:p>
            <a:r>
              <a:rPr dirty="0" err="1"/>
              <a:t>Przykład</a:t>
            </a:r>
            <a:r>
              <a:rPr dirty="0"/>
              <a:t> z </a:t>
            </a:r>
            <a:r>
              <a:rPr dirty="0" err="1"/>
              <a:t>branży</a:t>
            </a:r>
            <a:r>
              <a:rPr dirty="0"/>
              <a:t> </a:t>
            </a:r>
            <a:r>
              <a:rPr dirty="0" err="1"/>
              <a:t>turystycznej</a:t>
            </a:r>
            <a:endParaRPr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BA67952-1C2F-4ADF-F370-716E4855D9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257007"/>
              </p:ext>
            </p:extLst>
          </p:nvPr>
        </p:nvGraphicFramePr>
        <p:xfrm>
          <a:off x="4123914" y="395461"/>
          <a:ext cx="5832837" cy="6696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735" y="1253897"/>
            <a:ext cx="3157785" cy="4763202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4736" dirty="0"/>
              <a:t>Zadanie grupowe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628" y="539477"/>
            <a:ext cx="5458450" cy="6336704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800" dirty="0"/>
              <a:t>W grupach przygotujcie projekt 1-stronicowego sprawozdania dla wskazanej organizacji: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800" dirty="0"/>
              <a:t>– Uwzględnijcie dane: ankiety, konsultacje, media, NGO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800" dirty="0"/>
              <a:t>– Wskażcie interesariuszy i formy zaangażowania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800" dirty="0"/>
              <a:t>– Zastosujcie strukturę raportową ESG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735" y="1253897"/>
            <a:ext cx="3528051" cy="4763202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4736" dirty="0"/>
              <a:t>Raportowy detektyw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628" y="1256923"/>
            <a:ext cx="5458450" cy="4763202"/>
          </a:xfrm>
        </p:spPr>
        <p:txBody>
          <a:bodyPr anchor="ctr">
            <a:normAutofit/>
          </a:bodyPr>
          <a:lstStyle/>
          <a:p>
            <a:endParaRPr lang="pl-PL" sz="1929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Zadanie: zidentyfikuj błędy, nieścisłości i manipulacje w przygotowanych fragmentach raportów: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– Zbyt ogólne stwierdzenia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– Brak danych źródłowych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– Fałszywa transparentność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– Brak konsekwencji między danymi a wnioskami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4" y="1334737"/>
            <a:ext cx="3708921" cy="4896159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4034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Pojęcia do zapamiętania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6040F54-AFD0-234F-25FC-E2D6692E29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1612955"/>
              </p:ext>
            </p:extLst>
          </p:nvPr>
        </p:nvGraphicFramePr>
        <p:xfrm>
          <a:off x="4697833" y="1334736"/>
          <a:ext cx="5429685" cy="4896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184</TotalTime>
  <Words>281</Words>
  <Application>Microsoft Office PowerPoint</Application>
  <PresentationFormat>Niestandardowy</PresentationFormat>
  <Paragraphs>41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2" baseType="lpstr">
      <vt:lpstr>Arial</vt:lpstr>
      <vt:lpstr>Calibri</vt:lpstr>
      <vt:lpstr>Open Sans</vt:lpstr>
      <vt:lpstr>Motyw pakietu Office</vt:lpstr>
      <vt:lpstr>Tytuł prezentacji: Sprawozdawczość z zaangażowania interesariuszy  Opracował: Przemysław Żukiewicz</vt:lpstr>
      <vt:lpstr>Pytania do dyskusji</vt:lpstr>
      <vt:lpstr>Czym jest sprawozdanie z zaangażowania interesariuszy?</vt:lpstr>
      <vt:lpstr>Co powinno się znaleźć w takim sprawozdaniu?</vt:lpstr>
      <vt:lpstr>Przykład z branży turystycznej</vt:lpstr>
      <vt:lpstr>Zadanie grupowe</vt:lpstr>
      <vt:lpstr>Raportowy detektyw</vt:lpstr>
      <vt:lpstr>Pojęcia do zapamiętania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15</cp:revision>
  <dcterms:created xsi:type="dcterms:W3CDTF">2022-06-22T09:40:44Z</dcterms:created>
  <dcterms:modified xsi:type="dcterms:W3CDTF">2025-07-07T02:01:20Z</dcterms:modified>
</cp:coreProperties>
</file>